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3.jpg" ContentType="image/jpeg"/>
  <Override PartName="/ppt/media/image32.jpg" ContentType="image/jpeg"/>
  <Override PartName="/ppt/media/image33.jpg" ContentType="image/jpeg"/>
  <Override PartName="/ppt/media/image37.jpg" ContentType="image/jpeg"/>
  <Override PartName="/ppt/media/image38.jpg" ContentType="image/jpeg"/>
  <Override PartName="/ppt/media/image39.jpg" ContentType="image/jpeg"/>
  <Override PartName="/ppt/media/image40.jpg" ContentType="image/jpeg"/>
  <Override PartName="/ppt/media/image41.jpg" ContentType="image/jpeg"/>
  <Override PartName="/ppt/media/image46.jpg" ContentType="image/jpeg"/>
  <Override PartName="/ppt/media/image49.jpg" ContentType="image/jpeg"/>
  <Override PartName="/ppt/media/image50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81" r:id="rId4"/>
    <p:sldId id="267" r:id="rId5"/>
    <p:sldId id="269" r:id="rId6"/>
    <p:sldId id="264" r:id="rId7"/>
    <p:sldId id="259" r:id="rId8"/>
    <p:sldId id="270" r:id="rId9"/>
    <p:sldId id="261" r:id="rId10"/>
    <p:sldId id="272" r:id="rId11"/>
    <p:sldId id="280" r:id="rId12"/>
    <p:sldId id="257" r:id="rId13"/>
    <p:sldId id="258" r:id="rId14"/>
    <p:sldId id="273" r:id="rId15"/>
    <p:sldId id="260" r:id="rId16"/>
    <p:sldId id="271" r:id="rId17"/>
    <p:sldId id="278" r:id="rId18"/>
    <p:sldId id="275" r:id="rId19"/>
    <p:sldId id="276" r:id="rId20"/>
    <p:sldId id="285" r:id="rId21"/>
    <p:sldId id="286" r:id="rId22"/>
    <p:sldId id="284" r:id="rId23"/>
    <p:sldId id="282" r:id="rId24"/>
    <p:sldId id="28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9933"/>
    <a:srgbClr val="00FF00"/>
    <a:srgbClr val="FF3300"/>
    <a:srgbClr val="FF00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spect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C6CFA8-D644-4BCD-B875-BC777B24E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240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spect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C6CFA8-D644-4BCD-B875-BC777B24E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61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spect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C6CFA8-D644-4BCD-B875-BC777B24E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9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spect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C6CFA8-D644-4BCD-B875-BC777B24E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54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spect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C6CFA8-D644-4BCD-B875-BC777B24E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619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spect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C6CFA8-D644-4BCD-B875-BC777B24E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55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spect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C6CFA8-D644-4BCD-B875-BC777B24E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75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spect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C6CFA8-D644-4BCD-B875-BC777B24E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373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spect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C6CFA8-D644-4BCD-B875-BC777B24E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38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spect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C6CFA8-D644-4BCD-B875-BC777B24E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233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spect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C6CFA8-D644-4BCD-B875-BC777B24E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052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spect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C6CFA8-D644-4BCD-B875-BC777B24E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33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1029" name="Rectangle 5"/>
          <p:cNvSpPr>
            <a:spLocks noGrp="1" noChangeAspect="1" noChangeArrowheads="1"/>
          </p:cNvSpPr>
          <p:nvPr>
            <p:ph type="ftr" sz="quarter" idx="3"/>
          </p:nvPr>
        </p:nvSpPr>
        <p:spPr bwMode="auto">
          <a:xfrm>
            <a:off x="609600" y="6607176"/>
            <a:ext cx="1915584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277600" y="6524626"/>
            <a:ext cx="63711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Arial" charset="0"/>
              </a:defRPr>
            </a:lvl1pPr>
          </a:lstStyle>
          <a:p>
            <a:fld id="{AFC6CFA8-D644-4BCD-B875-BC777B24E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73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82839" y="638563"/>
            <a:ext cx="863313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Choosing the right journal for your manuscript</a:t>
            </a:r>
          </a:p>
          <a:p>
            <a:endParaRPr lang="en-US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</a:p>
          <a:p>
            <a:pPr algn="ctr"/>
            <a:endParaRPr lang="en-US" sz="28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Assoc. Prof. Dr. Salih Mahdi Salman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Biochemistry-Faculty of Medicine University of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Diyala</a:t>
            </a:r>
            <a:endParaRPr lang="en-US" sz="24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 27</a:t>
            </a:r>
            <a:r>
              <a:rPr lang="en-US" sz="2400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2015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2"/>
          <p:cNvSpPr/>
          <p:nvPr/>
        </p:nvSpPr>
        <p:spPr>
          <a:xfrm>
            <a:off x="9375507" y="5347544"/>
            <a:ext cx="2537451" cy="12765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146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3183" y="339235"/>
            <a:ext cx="6406400" cy="3211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974" marR="60921">
              <a:lnSpc>
                <a:spcPct val="100016"/>
              </a:lnSpc>
              <a:spcBef>
                <a:spcPts val="160"/>
              </a:spcBef>
            </a:pPr>
            <a:r>
              <a:rPr lang="en-US" sz="3200" b="1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check ISI journal</a:t>
            </a:r>
            <a:endParaRPr lang="en-US" sz="3200" dirty="0">
              <a:solidFill>
                <a:srgbClr val="00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974" marR="60921">
              <a:lnSpc>
                <a:spcPct val="100016"/>
              </a:lnSpc>
              <a:spcBef>
                <a:spcPts val="160"/>
              </a:spcBef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 to connect with </a:t>
            </a:r>
            <a:endParaRPr lang="en-US" sz="28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974" marR="60921">
              <a:lnSpc>
                <a:spcPct val="100016"/>
              </a:lnSpc>
              <a:spcBef>
                <a:spcPts val="160"/>
              </a:spcBef>
            </a:pP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university’s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server</a:t>
            </a:r>
            <a:endParaRPr lang="en-US" sz="2800" b="1" dirty="0">
              <a:solidFill>
                <a:srgbClr val="00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974" marR="60921">
              <a:lnSpc>
                <a:spcPct val="100016"/>
              </a:lnSpc>
              <a:spcBef>
                <a:spcPts val="160"/>
              </a:spcBef>
            </a:pPr>
            <a:endParaRPr lang="en-US" b="1" dirty="0" smtClean="0">
              <a:solidFill>
                <a:srgbClr val="0000FF"/>
              </a:solidFill>
              <a:latin typeface="Goudy Old Style"/>
              <a:cs typeface="Goudy Old Style"/>
            </a:endParaRPr>
          </a:p>
          <a:p>
            <a:pPr marL="12974" marR="60921">
              <a:lnSpc>
                <a:spcPct val="100016"/>
              </a:lnSpc>
              <a:spcBef>
                <a:spcPts val="160"/>
              </a:spcBef>
            </a:pPr>
            <a:r>
              <a:rPr lang="en-US" sz="2000" b="1" dirty="0" smtClean="0">
                <a:solidFill>
                  <a:srgbClr val="00FF00"/>
                </a:solidFill>
                <a:latin typeface="Goudy Old Style"/>
                <a:cs typeface="Goudy Old Style"/>
              </a:rPr>
              <a:t>http</a:t>
            </a:r>
            <a:r>
              <a:rPr lang="en-US" sz="2000" b="1" dirty="0">
                <a:solidFill>
                  <a:srgbClr val="00FF00"/>
                </a:solidFill>
                <a:latin typeface="Goudy Old Style"/>
                <a:cs typeface="Goudy Old Style"/>
              </a:rPr>
              <a:t>://www.isiknowledge.com</a:t>
            </a:r>
            <a:endParaRPr lang="en-US" sz="2000" dirty="0">
              <a:solidFill>
                <a:srgbClr val="00FF00"/>
              </a:solidFill>
              <a:latin typeface="Goudy Old Style"/>
              <a:cs typeface="Goudy Old Style"/>
            </a:endParaRPr>
          </a:p>
          <a:p>
            <a:pPr marL="13340" marR="2602727" indent="-304">
              <a:lnSpc>
                <a:spcPts val="2880"/>
              </a:lnSpc>
              <a:spcBef>
                <a:spcPts val="1319"/>
              </a:spcBef>
            </a:pPr>
            <a:r>
              <a:rPr lang="en-US" sz="2000" b="1" dirty="0">
                <a:solidFill>
                  <a:srgbClr val="00FF00"/>
                </a:solidFill>
                <a:latin typeface="Goudy Old Style"/>
                <a:cs typeface="Goudy Old Style"/>
              </a:rPr>
              <a:t>Click at “</a:t>
            </a:r>
            <a:r>
              <a:rPr lang="en-US" sz="2000" b="1" dirty="0" smtClean="0">
                <a:solidFill>
                  <a:srgbClr val="00FF00"/>
                </a:solidFill>
                <a:latin typeface="Goudy Old Style"/>
                <a:cs typeface="Goudy Old Style"/>
              </a:rPr>
              <a:t>additional resources</a:t>
            </a:r>
            <a:r>
              <a:rPr lang="en-US" sz="2000" b="1" dirty="0">
                <a:solidFill>
                  <a:srgbClr val="00FF00"/>
                </a:solidFill>
                <a:latin typeface="Goudy Old Style"/>
                <a:cs typeface="Goudy Old Style"/>
              </a:rPr>
              <a:t>” </a:t>
            </a:r>
            <a:endParaRPr lang="en-US" sz="2000" dirty="0">
              <a:solidFill>
                <a:srgbClr val="00FF00"/>
              </a:solidFill>
              <a:latin typeface="Goudy Old Style"/>
              <a:cs typeface="Goudy Old Style"/>
            </a:endParaRPr>
          </a:p>
          <a:p>
            <a:pPr marL="13340" marR="2602727" indent="-304">
              <a:lnSpc>
                <a:spcPts val="2880"/>
              </a:lnSpc>
              <a:spcBef>
                <a:spcPts val="1319"/>
              </a:spcBef>
            </a:pPr>
            <a:r>
              <a:rPr lang="en-US" sz="2000" b="1" dirty="0" smtClean="0">
                <a:solidFill>
                  <a:srgbClr val="00FF00"/>
                </a:solidFill>
                <a:latin typeface="Goudy Old Style"/>
                <a:cs typeface="Goudy Old Style"/>
              </a:rPr>
              <a:t>Click </a:t>
            </a:r>
            <a:r>
              <a:rPr lang="en-US" sz="2000" b="1" dirty="0">
                <a:solidFill>
                  <a:srgbClr val="00FF00"/>
                </a:solidFill>
                <a:latin typeface="Goudy Old Style"/>
                <a:cs typeface="Goudy Old Style"/>
              </a:rPr>
              <a:t>at “journal citation report</a:t>
            </a:r>
            <a:r>
              <a:rPr lang="en-US" sz="2000" b="1" dirty="0" smtClean="0">
                <a:solidFill>
                  <a:srgbClr val="00FF00"/>
                </a:solidFill>
                <a:latin typeface="Goudy Old Style"/>
                <a:cs typeface="Goudy Old Style"/>
              </a:rPr>
              <a:t>”</a:t>
            </a:r>
            <a:endParaRPr lang="en-US" sz="2000" dirty="0">
              <a:solidFill>
                <a:srgbClr val="00FF00"/>
              </a:solidFill>
              <a:latin typeface="Goudy Old Style"/>
              <a:cs typeface="Goudy Old Style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378" y="1469216"/>
            <a:ext cx="8115318" cy="5260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7607908" y="2803427"/>
            <a:ext cx="502095" cy="3868574"/>
          </a:xfrm>
          <a:prstGeom prst="round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130861" y="1841148"/>
            <a:ext cx="2848878" cy="154481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775" y="1809720"/>
            <a:ext cx="4149182" cy="1798013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9" y="4115139"/>
            <a:ext cx="4398424" cy="2518764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9954" y="82255"/>
            <a:ext cx="5786916" cy="1263519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>
            <a:off x="8322599" y="1261578"/>
            <a:ext cx="361626" cy="554220"/>
          </a:xfrm>
          <a:prstGeom prst="downArrow">
            <a:avLst/>
          </a:prstGeom>
          <a:solidFill>
            <a:srgbClr val="00FF00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FF00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9671553" y="3545214"/>
            <a:ext cx="361626" cy="554220"/>
          </a:xfrm>
          <a:prstGeom prst="downArrow">
            <a:avLst/>
          </a:prstGeom>
          <a:solidFill>
            <a:srgbClr val="00FF00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FF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396383" y="3284113"/>
            <a:ext cx="1600620" cy="1275008"/>
          </a:xfrm>
          <a:prstGeom prst="straightConnector1">
            <a:avLst/>
          </a:prstGeom>
          <a:ln w="76200">
            <a:solidFill>
              <a:srgbClr val="FF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425594" y="2914781"/>
            <a:ext cx="844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endParaRPr lang="en-US" b="1" dirty="0">
              <a:solidFill>
                <a:srgbClr val="FF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70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47" y="952513"/>
            <a:ext cx="6628171" cy="5807598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258"/>
          <a:stretch/>
        </p:blipFill>
        <p:spPr bwMode="auto">
          <a:xfrm>
            <a:off x="6627512" y="1907020"/>
            <a:ext cx="5377405" cy="1195000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4" r="30064"/>
          <a:stretch/>
        </p:blipFill>
        <p:spPr bwMode="auto">
          <a:xfrm>
            <a:off x="6137508" y="3612990"/>
            <a:ext cx="5898762" cy="2844685"/>
          </a:xfrm>
          <a:prstGeom prst="rect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6137508" y="5773095"/>
            <a:ext cx="4079918" cy="225287"/>
          </a:xfrm>
          <a:prstGeom prst="round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906525" y="2226885"/>
            <a:ext cx="1143000" cy="304280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479" y="71300"/>
            <a:ext cx="5848350" cy="1238250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8822028" y="1309550"/>
            <a:ext cx="361626" cy="554220"/>
          </a:xfrm>
          <a:prstGeom prst="downArrow">
            <a:avLst/>
          </a:prstGeom>
          <a:solidFill>
            <a:srgbClr val="00FF00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FF00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8771530" y="3099048"/>
            <a:ext cx="361626" cy="554220"/>
          </a:xfrm>
          <a:prstGeom prst="downArrow">
            <a:avLst/>
          </a:prstGeom>
          <a:solidFill>
            <a:srgbClr val="00FF00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2936384" y="1180761"/>
            <a:ext cx="3201124" cy="4095"/>
          </a:xfrm>
          <a:prstGeom prst="straightConnector1">
            <a:avLst/>
          </a:prstGeom>
          <a:ln w="76200">
            <a:solidFill>
              <a:srgbClr val="FF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137508" y="1180112"/>
            <a:ext cx="0" cy="4592983"/>
          </a:xfrm>
          <a:prstGeom prst="line">
            <a:avLst/>
          </a:prstGeom>
          <a:ln w="7620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469303" y="5193913"/>
            <a:ext cx="844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9933"/>
                </a:solidFill>
              </a:rPr>
              <a:t>Click</a:t>
            </a:r>
            <a:endParaRPr lang="en-US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72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163" y="365596"/>
            <a:ext cx="6868734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in Your Citation List</a:t>
            </a:r>
          </a:p>
          <a:p>
            <a:pPr algn="just"/>
            <a:endParaRPr lang="en-US" sz="4800" b="1" dirty="0">
              <a:solidFill>
                <a:srgbClr val="00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first place to look for an appropriate journal to publish your article is in your own citation list. .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 are citing several articles from a particular journal, that is a good sign that journal may be an appropriate place to submit your article.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897" y="132686"/>
            <a:ext cx="4919728" cy="660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63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38092"/>
            <a:ext cx="116553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300" b="1" dirty="0" smtClean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 Special Software</a:t>
            </a:r>
            <a:endParaRPr lang="en-US" sz="4300" b="1" dirty="0">
              <a:solidFill>
                <a:srgbClr val="00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690" y="3404847"/>
            <a:ext cx="6387920" cy="34531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8101" y="3543848"/>
            <a:ext cx="5468355" cy="2944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can use </a:t>
            </a:r>
            <a:r>
              <a:rPr lang="en-US" sz="3200" u="sng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Publish or Perish software </a:t>
            </a:r>
            <a:r>
              <a:rPr lang="en-US" sz="5400" b="1" baseline="2925" dirty="0" smtClean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-4" baseline="5120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="1" baseline="5120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200" b="1" spc="-4" baseline="5120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b="1" baseline="512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://www.harzing.</a:t>
            </a:r>
            <a:r>
              <a:rPr lang="en-US" sz="3200" b="1" spc="4" baseline="512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3200" b="1" baseline="512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m/</a:t>
            </a:r>
            <a:r>
              <a:rPr lang="en-US" sz="3200" b="1" spc="-4" baseline="512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b="1" baseline="512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3200" b="1" spc="4" baseline="512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b="1" spc="-4" baseline="512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3200" b="1" baseline="512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rces</a:t>
            </a:r>
            <a:r>
              <a:rPr lang="en-US" sz="3200" b="1" spc="4" baseline="512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b="1" spc="-4" baseline="512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="1" spc="9" baseline="512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baseline="512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b="1" spc="4" baseline="512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en-US" sz="3200" b="1" baseline="512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200" b="1" spc="-4" baseline="512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b="1" spc="14" baseline="512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b="1" spc="-4" baseline="512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b="1" spc="4" baseline="512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b="1" spc="-4" baseline="512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="1" spc="9" baseline="512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baseline="512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to get data on the impact factor and citation rate of journals in your field.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66" y="648768"/>
            <a:ext cx="12135134" cy="28237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827691" y="3543848"/>
            <a:ext cx="6364309" cy="83496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0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3" y="88978"/>
            <a:ext cx="11835684" cy="662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39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553" y="384496"/>
            <a:ext cx="7205435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access websites</a:t>
            </a:r>
          </a:p>
          <a:p>
            <a:pPr algn="just"/>
            <a:r>
              <a:rPr 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website which have relation  with THOMSON REUTER such as </a:t>
            </a:r>
            <a:r>
              <a:rPr lang="en-US" sz="4000" dirty="0" smtClean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INTELLECTUAL PROPERTY &amp; SCIENCE  </a:t>
            </a:r>
          </a:p>
          <a:p>
            <a:r>
              <a:rPr lang="en-US" sz="1600" dirty="0">
                <a:solidFill>
                  <a:srgbClr val="00FF00"/>
                </a:solidFill>
              </a:rPr>
              <a:t>http://ip-science.thomsonreuters.com/cgi-bin/jrnlst/jloptions.cgi?PC=master</a:t>
            </a:r>
          </a:p>
          <a:p>
            <a:pPr algn="just"/>
            <a:r>
              <a:rPr 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offer full list of ISI journal with the basic information about those journal</a:t>
            </a:r>
            <a:endParaRPr lang="en-US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994" y="734096"/>
            <a:ext cx="4329425" cy="503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58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35" y="175891"/>
            <a:ext cx="11217499" cy="58598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9751" y="6151689"/>
            <a:ext cx="10384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FF00"/>
                </a:solidFill>
              </a:rPr>
              <a:t>http://ip-science.thomsonreuters.com/cgi-bin/jrnlst/jloptions.cgi?PC=master</a:t>
            </a:r>
          </a:p>
        </p:txBody>
      </p:sp>
    </p:spTree>
    <p:extLst>
      <p:ext uri="{BB962C8B-B14F-4D97-AF65-F5344CB8AC3E}">
        <p14:creationId xmlns:p14="http://schemas.microsoft.com/office/powerpoint/2010/main" val="231864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41" y="176416"/>
            <a:ext cx="5514053" cy="64896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620" y="176417"/>
            <a:ext cx="5252229" cy="648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83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9" y="682580"/>
            <a:ext cx="7843232" cy="60639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9094" y="0"/>
            <a:ext cx="84356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 Impact </a:t>
            </a:r>
            <a:r>
              <a:rPr lang="en-US" sz="4000" b="1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 Search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8216722" y="682580"/>
            <a:ext cx="36189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 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factors are calculated yearly by Thomson Reuters starting from 1975 for those journals that are indexed in the Journal Citation Reports. via </a:t>
            </a:r>
            <a:r>
              <a:rPr lang="en-US" sz="32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Wikipedia</a:t>
            </a:r>
          </a:p>
        </p:txBody>
      </p:sp>
    </p:spTree>
    <p:extLst>
      <p:ext uri="{BB962C8B-B14F-4D97-AF65-F5344CB8AC3E}">
        <p14:creationId xmlns:p14="http://schemas.microsoft.com/office/powerpoint/2010/main" val="245176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82" y="90151"/>
            <a:ext cx="5347680" cy="66326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360" y="77272"/>
            <a:ext cx="5347680" cy="663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79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0253" y="492225"/>
            <a:ext cx="11337701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779"/>
              </a:lnSpc>
              <a:spcBef>
                <a:spcPts val="189"/>
              </a:spcBef>
            </a:pPr>
            <a:r>
              <a:rPr lang="en-US" sz="4800" b="1" dirty="0" smtClean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Writing &amp; publication</a:t>
            </a:r>
          </a:p>
          <a:p>
            <a:pPr>
              <a:lnSpc>
                <a:spcPts val="3779"/>
              </a:lnSpc>
              <a:spcBef>
                <a:spcPts val="189"/>
              </a:spcBef>
            </a:pPr>
            <a:endParaRPr lang="en-US" sz="3200" dirty="0">
              <a:cs typeface="Arial"/>
            </a:endParaRPr>
          </a:p>
        </p:txBody>
      </p:sp>
      <p:sp>
        <p:nvSpPr>
          <p:cNvPr id="5" name="object 3"/>
          <p:cNvSpPr/>
          <p:nvPr/>
        </p:nvSpPr>
        <p:spPr>
          <a:xfrm>
            <a:off x="1161148" y="1886205"/>
            <a:ext cx="2222500" cy="4194047"/>
          </a:xfrm>
          <a:custGeom>
            <a:avLst/>
            <a:gdLst/>
            <a:ahLst/>
            <a:cxnLst/>
            <a:rect l="l" t="t" r="r" b="b"/>
            <a:pathLst>
              <a:path w="2222500" h="4194047">
                <a:moveTo>
                  <a:pt x="393700" y="4082795"/>
                </a:moveTo>
                <a:lnTo>
                  <a:pt x="393700" y="3319271"/>
                </a:lnTo>
                <a:lnTo>
                  <a:pt x="368300" y="3707129"/>
                </a:lnTo>
                <a:lnTo>
                  <a:pt x="368300" y="3879341"/>
                </a:lnTo>
                <a:lnTo>
                  <a:pt x="317500" y="3916679"/>
                </a:lnTo>
                <a:lnTo>
                  <a:pt x="292100" y="3928871"/>
                </a:lnTo>
                <a:lnTo>
                  <a:pt x="241300" y="3966209"/>
                </a:lnTo>
                <a:lnTo>
                  <a:pt x="228600" y="3978402"/>
                </a:lnTo>
                <a:lnTo>
                  <a:pt x="190500" y="3996690"/>
                </a:lnTo>
                <a:lnTo>
                  <a:pt x="177800" y="4014978"/>
                </a:lnTo>
                <a:lnTo>
                  <a:pt x="139700" y="4027169"/>
                </a:lnTo>
                <a:lnTo>
                  <a:pt x="127000" y="4046219"/>
                </a:lnTo>
                <a:lnTo>
                  <a:pt x="76200" y="4082795"/>
                </a:lnTo>
                <a:lnTo>
                  <a:pt x="50800" y="4094987"/>
                </a:lnTo>
                <a:lnTo>
                  <a:pt x="12700" y="4126229"/>
                </a:lnTo>
                <a:lnTo>
                  <a:pt x="0" y="4150613"/>
                </a:lnTo>
                <a:lnTo>
                  <a:pt x="12700" y="4156709"/>
                </a:lnTo>
                <a:lnTo>
                  <a:pt x="12700" y="4168902"/>
                </a:lnTo>
                <a:lnTo>
                  <a:pt x="38100" y="4168902"/>
                </a:lnTo>
                <a:lnTo>
                  <a:pt x="38100" y="4174997"/>
                </a:lnTo>
                <a:lnTo>
                  <a:pt x="50800" y="4174997"/>
                </a:lnTo>
                <a:lnTo>
                  <a:pt x="88900" y="4162805"/>
                </a:lnTo>
                <a:lnTo>
                  <a:pt x="114300" y="4156709"/>
                </a:lnTo>
                <a:lnTo>
                  <a:pt x="152400" y="4150613"/>
                </a:lnTo>
                <a:lnTo>
                  <a:pt x="177800" y="4138421"/>
                </a:lnTo>
                <a:lnTo>
                  <a:pt x="215900" y="4132325"/>
                </a:lnTo>
                <a:lnTo>
                  <a:pt x="241300" y="4120133"/>
                </a:lnTo>
                <a:lnTo>
                  <a:pt x="266700" y="4114037"/>
                </a:lnTo>
                <a:lnTo>
                  <a:pt x="304800" y="4107179"/>
                </a:lnTo>
                <a:lnTo>
                  <a:pt x="330200" y="4094987"/>
                </a:lnTo>
                <a:lnTo>
                  <a:pt x="393700" y="4082795"/>
                </a:lnTo>
              </a:path>
              <a:path w="2222500" h="4194047">
                <a:moveTo>
                  <a:pt x="723899" y="2753105"/>
                </a:moveTo>
                <a:lnTo>
                  <a:pt x="723899" y="653033"/>
                </a:lnTo>
                <a:lnTo>
                  <a:pt x="711199" y="659129"/>
                </a:lnTo>
                <a:lnTo>
                  <a:pt x="711199" y="708659"/>
                </a:lnTo>
                <a:lnTo>
                  <a:pt x="673099" y="733043"/>
                </a:lnTo>
                <a:lnTo>
                  <a:pt x="660399" y="739139"/>
                </a:lnTo>
                <a:lnTo>
                  <a:pt x="647699" y="739139"/>
                </a:lnTo>
                <a:lnTo>
                  <a:pt x="622299" y="745235"/>
                </a:lnTo>
                <a:lnTo>
                  <a:pt x="609599" y="745235"/>
                </a:lnTo>
                <a:lnTo>
                  <a:pt x="571499" y="769619"/>
                </a:lnTo>
                <a:lnTo>
                  <a:pt x="558799" y="757427"/>
                </a:lnTo>
                <a:lnTo>
                  <a:pt x="533399" y="751331"/>
                </a:lnTo>
                <a:lnTo>
                  <a:pt x="520699" y="751331"/>
                </a:lnTo>
                <a:lnTo>
                  <a:pt x="507999" y="757427"/>
                </a:lnTo>
                <a:lnTo>
                  <a:pt x="495299" y="757427"/>
                </a:lnTo>
                <a:lnTo>
                  <a:pt x="495299" y="775715"/>
                </a:lnTo>
                <a:lnTo>
                  <a:pt x="482599" y="788669"/>
                </a:lnTo>
                <a:lnTo>
                  <a:pt x="457199" y="800861"/>
                </a:lnTo>
                <a:lnTo>
                  <a:pt x="431799" y="819149"/>
                </a:lnTo>
                <a:lnTo>
                  <a:pt x="406399" y="831341"/>
                </a:lnTo>
                <a:lnTo>
                  <a:pt x="393699" y="831341"/>
                </a:lnTo>
                <a:lnTo>
                  <a:pt x="368299" y="837437"/>
                </a:lnTo>
                <a:lnTo>
                  <a:pt x="355599" y="843533"/>
                </a:lnTo>
                <a:lnTo>
                  <a:pt x="330199" y="849629"/>
                </a:lnTo>
                <a:lnTo>
                  <a:pt x="317499" y="855725"/>
                </a:lnTo>
                <a:lnTo>
                  <a:pt x="304799" y="855725"/>
                </a:lnTo>
                <a:lnTo>
                  <a:pt x="279399" y="862583"/>
                </a:lnTo>
                <a:lnTo>
                  <a:pt x="279399" y="868679"/>
                </a:lnTo>
                <a:lnTo>
                  <a:pt x="266699" y="874775"/>
                </a:lnTo>
                <a:lnTo>
                  <a:pt x="241299" y="874775"/>
                </a:lnTo>
                <a:lnTo>
                  <a:pt x="228599" y="880871"/>
                </a:lnTo>
                <a:lnTo>
                  <a:pt x="215899" y="880871"/>
                </a:lnTo>
                <a:lnTo>
                  <a:pt x="203199" y="886967"/>
                </a:lnTo>
                <a:lnTo>
                  <a:pt x="190499" y="886967"/>
                </a:lnTo>
                <a:lnTo>
                  <a:pt x="177799" y="893063"/>
                </a:lnTo>
                <a:lnTo>
                  <a:pt x="177799" y="985265"/>
                </a:lnTo>
                <a:lnTo>
                  <a:pt x="152399" y="1059179"/>
                </a:lnTo>
                <a:lnTo>
                  <a:pt x="114299" y="1139189"/>
                </a:lnTo>
                <a:lnTo>
                  <a:pt x="101599" y="1213103"/>
                </a:lnTo>
                <a:lnTo>
                  <a:pt x="63499" y="1293113"/>
                </a:lnTo>
                <a:lnTo>
                  <a:pt x="38099" y="1367027"/>
                </a:lnTo>
                <a:lnTo>
                  <a:pt x="25399" y="1447037"/>
                </a:lnTo>
                <a:lnTo>
                  <a:pt x="12699" y="1533143"/>
                </a:lnTo>
                <a:lnTo>
                  <a:pt x="12699" y="1613915"/>
                </a:lnTo>
                <a:lnTo>
                  <a:pt x="266699" y="1976627"/>
                </a:lnTo>
                <a:lnTo>
                  <a:pt x="266700" y="2167890"/>
                </a:lnTo>
                <a:lnTo>
                  <a:pt x="279400" y="2180081"/>
                </a:lnTo>
                <a:lnTo>
                  <a:pt x="304800" y="2186178"/>
                </a:lnTo>
                <a:lnTo>
                  <a:pt x="317500" y="2186178"/>
                </a:lnTo>
                <a:lnTo>
                  <a:pt x="330200" y="2198369"/>
                </a:lnTo>
                <a:lnTo>
                  <a:pt x="342900" y="2204466"/>
                </a:lnTo>
                <a:lnTo>
                  <a:pt x="368300" y="2210561"/>
                </a:lnTo>
                <a:lnTo>
                  <a:pt x="393700" y="2321813"/>
                </a:lnTo>
                <a:lnTo>
                  <a:pt x="393700" y="4082795"/>
                </a:lnTo>
                <a:lnTo>
                  <a:pt x="419100" y="4070604"/>
                </a:lnTo>
                <a:lnTo>
                  <a:pt x="457200" y="4058411"/>
                </a:lnTo>
                <a:lnTo>
                  <a:pt x="482600" y="4052316"/>
                </a:lnTo>
                <a:lnTo>
                  <a:pt x="508000" y="4040123"/>
                </a:lnTo>
                <a:lnTo>
                  <a:pt x="533400" y="4027169"/>
                </a:lnTo>
                <a:lnTo>
                  <a:pt x="571500" y="4021073"/>
                </a:lnTo>
                <a:lnTo>
                  <a:pt x="571500" y="3898391"/>
                </a:lnTo>
                <a:lnTo>
                  <a:pt x="584200" y="3898391"/>
                </a:lnTo>
                <a:lnTo>
                  <a:pt x="596900" y="3886199"/>
                </a:lnTo>
                <a:lnTo>
                  <a:pt x="596900" y="3867149"/>
                </a:lnTo>
                <a:lnTo>
                  <a:pt x="609600" y="3867149"/>
                </a:lnTo>
                <a:lnTo>
                  <a:pt x="660399" y="3497579"/>
                </a:lnTo>
                <a:lnTo>
                  <a:pt x="698499" y="2937509"/>
                </a:lnTo>
                <a:lnTo>
                  <a:pt x="723899" y="2753105"/>
                </a:lnTo>
              </a:path>
              <a:path w="2222500" h="4194047">
                <a:moveTo>
                  <a:pt x="266700" y="2167890"/>
                </a:moveTo>
                <a:lnTo>
                  <a:pt x="266699" y="1976627"/>
                </a:lnTo>
                <a:lnTo>
                  <a:pt x="241300" y="2149602"/>
                </a:lnTo>
                <a:lnTo>
                  <a:pt x="254000" y="2161793"/>
                </a:lnTo>
                <a:lnTo>
                  <a:pt x="266700" y="2167890"/>
                </a:lnTo>
              </a:path>
              <a:path w="2222500" h="4194047">
                <a:moveTo>
                  <a:pt x="368300" y="3867149"/>
                </a:moveTo>
                <a:lnTo>
                  <a:pt x="368300" y="3781043"/>
                </a:lnTo>
                <a:lnTo>
                  <a:pt x="342900" y="3854957"/>
                </a:lnTo>
                <a:lnTo>
                  <a:pt x="368300" y="3867149"/>
                </a:lnTo>
              </a:path>
              <a:path w="2222500" h="4194047">
                <a:moveTo>
                  <a:pt x="533399" y="486917"/>
                </a:moveTo>
                <a:lnTo>
                  <a:pt x="533399" y="209549"/>
                </a:lnTo>
                <a:lnTo>
                  <a:pt x="507999" y="209549"/>
                </a:lnTo>
                <a:lnTo>
                  <a:pt x="482599" y="221741"/>
                </a:lnTo>
                <a:lnTo>
                  <a:pt x="482599" y="252983"/>
                </a:lnTo>
                <a:lnTo>
                  <a:pt x="495299" y="265175"/>
                </a:lnTo>
                <a:lnTo>
                  <a:pt x="495299" y="283463"/>
                </a:lnTo>
                <a:lnTo>
                  <a:pt x="507999" y="295655"/>
                </a:lnTo>
                <a:lnTo>
                  <a:pt x="507999" y="313943"/>
                </a:lnTo>
                <a:lnTo>
                  <a:pt x="520699" y="326135"/>
                </a:lnTo>
                <a:lnTo>
                  <a:pt x="520699" y="467867"/>
                </a:lnTo>
                <a:lnTo>
                  <a:pt x="533399" y="486917"/>
                </a:lnTo>
              </a:path>
              <a:path w="2222500" h="4194047">
                <a:moveTo>
                  <a:pt x="825499" y="2807969"/>
                </a:moveTo>
                <a:lnTo>
                  <a:pt x="825499" y="18287"/>
                </a:lnTo>
                <a:lnTo>
                  <a:pt x="800099" y="12191"/>
                </a:lnTo>
                <a:lnTo>
                  <a:pt x="800099" y="6095"/>
                </a:lnTo>
                <a:lnTo>
                  <a:pt x="787399" y="0"/>
                </a:lnTo>
                <a:lnTo>
                  <a:pt x="761999" y="0"/>
                </a:lnTo>
                <a:lnTo>
                  <a:pt x="736599" y="12191"/>
                </a:lnTo>
                <a:lnTo>
                  <a:pt x="723899" y="12191"/>
                </a:lnTo>
                <a:lnTo>
                  <a:pt x="698499" y="18287"/>
                </a:lnTo>
                <a:lnTo>
                  <a:pt x="673099" y="25145"/>
                </a:lnTo>
                <a:lnTo>
                  <a:pt x="660399" y="31241"/>
                </a:lnTo>
                <a:lnTo>
                  <a:pt x="647699" y="43433"/>
                </a:lnTo>
                <a:lnTo>
                  <a:pt x="634999" y="43433"/>
                </a:lnTo>
                <a:lnTo>
                  <a:pt x="520699" y="98297"/>
                </a:lnTo>
                <a:lnTo>
                  <a:pt x="507999" y="105155"/>
                </a:lnTo>
                <a:lnTo>
                  <a:pt x="495299" y="117347"/>
                </a:lnTo>
                <a:lnTo>
                  <a:pt x="495299" y="160019"/>
                </a:lnTo>
                <a:lnTo>
                  <a:pt x="507999" y="172211"/>
                </a:lnTo>
                <a:lnTo>
                  <a:pt x="507999" y="179069"/>
                </a:lnTo>
                <a:lnTo>
                  <a:pt x="520699" y="197357"/>
                </a:lnTo>
                <a:lnTo>
                  <a:pt x="533399" y="209549"/>
                </a:lnTo>
                <a:lnTo>
                  <a:pt x="533399" y="486917"/>
                </a:lnTo>
                <a:lnTo>
                  <a:pt x="546099" y="499109"/>
                </a:lnTo>
                <a:lnTo>
                  <a:pt x="558799" y="505205"/>
                </a:lnTo>
                <a:lnTo>
                  <a:pt x="571499" y="505205"/>
                </a:lnTo>
                <a:lnTo>
                  <a:pt x="571499" y="511301"/>
                </a:lnTo>
                <a:lnTo>
                  <a:pt x="609599" y="511301"/>
                </a:lnTo>
                <a:lnTo>
                  <a:pt x="622299" y="499109"/>
                </a:lnTo>
                <a:lnTo>
                  <a:pt x="634999" y="517397"/>
                </a:lnTo>
                <a:lnTo>
                  <a:pt x="647699" y="541781"/>
                </a:lnTo>
                <a:lnTo>
                  <a:pt x="660399" y="560831"/>
                </a:lnTo>
                <a:lnTo>
                  <a:pt x="660399" y="579119"/>
                </a:lnTo>
                <a:lnTo>
                  <a:pt x="685799" y="615695"/>
                </a:lnTo>
                <a:lnTo>
                  <a:pt x="698499" y="634745"/>
                </a:lnTo>
                <a:lnTo>
                  <a:pt x="723899" y="653033"/>
                </a:lnTo>
                <a:lnTo>
                  <a:pt x="723899" y="2753105"/>
                </a:lnTo>
                <a:lnTo>
                  <a:pt x="736599" y="2567940"/>
                </a:lnTo>
                <a:lnTo>
                  <a:pt x="774699" y="2383535"/>
                </a:lnTo>
                <a:lnTo>
                  <a:pt x="787399" y="2383535"/>
                </a:lnTo>
                <a:lnTo>
                  <a:pt x="787399" y="2469641"/>
                </a:lnTo>
                <a:lnTo>
                  <a:pt x="800099" y="2641854"/>
                </a:lnTo>
                <a:lnTo>
                  <a:pt x="812799" y="2727959"/>
                </a:lnTo>
                <a:lnTo>
                  <a:pt x="825499" y="2807969"/>
                </a:lnTo>
              </a:path>
              <a:path w="2222500" h="4194047">
                <a:moveTo>
                  <a:pt x="507999" y="431291"/>
                </a:moveTo>
                <a:lnTo>
                  <a:pt x="507999" y="375665"/>
                </a:lnTo>
                <a:lnTo>
                  <a:pt x="495299" y="393953"/>
                </a:lnTo>
                <a:lnTo>
                  <a:pt x="495299" y="413003"/>
                </a:lnTo>
                <a:lnTo>
                  <a:pt x="507999" y="431291"/>
                </a:lnTo>
              </a:path>
              <a:path w="2222500" h="4194047">
                <a:moveTo>
                  <a:pt x="520699" y="467867"/>
                </a:moveTo>
                <a:lnTo>
                  <a:pt x="520699" y="345185"/>
                </a:lnTo>
                <a:lnTo>
                  <a:pt x="507999" y="357377"/>
                </a:lnTo>
                <a:lnTo>
                  <a:pt x="507999" y="449579"/>
                </a:lnTo>
                <a:lnTo>
                  <a:pt x="520699" y="467867"/>
                </a:lnTo>
              </a:path>
              <a:path w="2222500" h="4194047">
                <a:moveTo>
                  <a:pt x="584200" y="3990593"/>
                </a:moveTo>
                <a:lnTo>
                  <a:pt x="584200" y="3953255"/>
                </a:lnTo>
                <a:lnTo>
                  <a:pt x="571500" y="3934967"/>
                </a:lnTo>
                <a:lnTo>
                  <a:pt x="571500" y="4002785"/>
                </a:lnTo>
                <a:lnTo>
                  <a:pt x="584200" y="3990593"/>
                </a:lnTo>
              </a:path>
              <a:path w="2222500" h="4194047">
                <a:moveTo>
                  <a:pt x="965199" y="573023"/>
                </a:moveTo>
                <a:lnTo>
                  <a:pt x="965199" y="31241"/>
                </a:lnTo>
                <a:lnTo>
                  <a:pt x="914399" y="31241"/>
                </a:lnTo>
                <a:lnTo>
                  <a:pt x="876299" y="49529"/>
                </a:lnTo>
                <a:lnTo>
                  <a:pt x="863599" y="49529"/>
                </a:lnTo>
                <a:lnTo>
                  <a:pt x="838199" y="37337"/>
                </a:lnTo>
                <a:lnTo>
                  <a:pt x="825499" y="25145"/>
                </a:lnTo>
                <a:lnTo>
                  <a:pt x="825499" y="2894075"/>
                </a:lnTo>
                <a:lnTo>
                  <a:pt x="838199" y="2980943"/>
                </a:lnTo>
                <a:lnTo>
                  <a:pt x="850899" y="3060954"/>
                </a:lnTo>
                <a:lnTo>
                  <a:pt x="863599" y="3159252"/>
                </a:lnTo>
                <a:lnTo>
                  <a:pt x="888999" y="3251454"/>
                </a:lnTo>
                <a:lnTo>
                  <a:pt x="888999" y="3349752"/>
                </a:lnTo>
                <a:lnTo>
                  <a:pt x="901699" y="3448811"/>
                </a:lnTo>
                <a:lnTo>
                  <a:pt x="901699" y="3639311"/>
                </a:lnTo>
                <a:lnTo>
                  <a:pt x="914399" y="3738371"/>
                </a:lnTo>
                <a:lnTo>
                  <a:pt x="914399" y="659129"/>
                </a:lnTo>
                <a:lnTo>
                  <a:pt x="927099" y="634745"/>
                </a:lnTo>
                <a:lnTo>
                  <a:pt x="939799" y="615695"/>
                </a:lnTo>
                <a:lnTo>
                  <a:pt x="952499" y="591311"/>
                </a:lnTo>
                <a:lnTo>
                  <a:pt x="965199" y="573023"/>
                </a:lnTo>
              </a:path>
              <a:path w="2222500" h="4194047">
                <a:moveTo>
                  <a:pt x="1612899" y="1440941"/>
                </a:moveTo>
                <a:lnTo>
                  <a:pt x="1549399" y="1392173"/>
                </a:lnTo>
                <a:lnTo>
                  <a:pt x="1523999" y="1305305"/>
                </a:lnTo>
                <a:lnTo>
                  <a:pt x="1498599" y="1262633"/>
                </a:lnTo>
                <a:lnTo>
                  <a:pt x="1485899" y="1219199"/>
                </a:lnTo>
                <a:lnTo>
                  <a:pt x="1473199" y="1170431"/>
                </a:lnTo>
                <a:lnTo>
                  <a:pt x="1422399" y="997457"/>
                </a:lnTo>
                <a:lnTo>
                  <a:pt x="1422399" y="849629"/>
                </a:lnTo>
                <a:lnTo>
                  <a:pt x="1409699" y="849629"/>
                </a:lnTo>
                <a:lnTo>
                  <a:pt x="1396999" y="837437"/>
                </a:lnTo>
                <a:lnTo>
                  <a:pt x="1384299" y="837437"/>
                </a:lnTo>
                <a:lnTo>
                  <a:pt x="1384299" y="831341"/>
                </a:lnTo>
                <a:lnTo>
                  <a:pt x="1371599" y="831341"/>
                </a:lnTo>
                <a:lnTo>
                  <a:pt x="1346199" y="843533"/>
                </a:lnTo>
                <a:lnTo>
                  <a:pt x="1320799" y="843533"/>
                </a:lnTo>
                <a:lnTo>
                  <a:pt x="1308099" y="837437"/>
                </a:lnTo>
                <a:lnTo>
                  <a:pt x="1244599" y="819149"/>
                </a:lnTo>
                <a:lnTo>
                  <a:pt x="1219199" y="806957"/>
                </a:lnTo>
                <a:lnTo>
                  <a:pt x="1193799" y="806957"/>
                </a:lnTo>
                <a:lnTo>
                  <a:pt x="1168399" y="794765"/>
                </a:lnTo>
                <a:lnTo>
                  <a:pt x="1168399" y="788669"/>
                </a:lnTo>
                <a:lnTo>
                  <a:pt x="1155699" y="782573"/>
                </a:lnTo>
                <a:lnTo>
                  <a:pt x="1155699" y="757427"/>
                </a:lnTo>
                <a:lnTo>
                  <a:pt x="1130299" y="751331"/>
                </a:lnTo>
                <a:lnTo>
                  <a:pt x="1130299" y="745235"/>
                </a:lnTo>
                <a:lnTo>
                  <a:pt x="1104899" y="751331"/>
                </a:lnTo>
                <a:lnTo>
                  <a:pt x="1092199" y="751331"/>
                </a:lnTo>
                <a:lnTo>
                  <a:pt x="1066799" y="763523"/>
                </a:lnTo>
                <a:lnTo>
                  <a:pt x="1054099" y="763523"/>
                </a:lnTo>
                <a:lnTo>
                  <a:pt x="1041399" y="745235"/>
                </a:lnTo>
                <a:lnTo>
                  <a:pt x="1028699" y="733043"/>
                </a:lnTo>
                <a:lnTo>
                  <a:pt x="1015999" y="726947"/>
                </a:lnTo>
                <a:lnTo>
                  <a:pt x="1003299" y="726947"/>
                </a:lnTo>
                <a:lnTo>
                  <a:pt x="977899" y="720851"/>
                </a:lnTo>
                <a:lnTo>
                  <a:pt x="965199" y="720851"/>
                </a:lnTo>
                <a:lnTo>
                  <a:pt x="939799" y="714755"/>
                </a:lnTo>
                <a:lnTo>
                  <a:pt x="927099" y="708659"/>
                </a:lnTo>
                <a:lnTo>
                  <a:pt x="914399" y="683513"/>
                </a:lnTo>
                <a:lnTo>
                  <a:pt x="914399" y="3738371"/>
                </a:lnTo>
                <a:lnTo>
                  <a:pt x="927099" y="3830573"/>
                </a:lnTo>
                <a:lnTo>
                  <a:pt x="927099" y="3854957"/>
                </a:lnTo>
                <a:lnTo>
                  <a:pt x="939799" y="3867149"/>
                </a:lnTo>
                <a:lnTo>
                  <a:pt x="952499" y="3873245"/>
                </a:lnTo>
                <a:lnTo>
                  <a:pt x="952499" y="3960113"/>
                </a:lnTo>
                <a:lnTo>
                  <a:pt x="965199" y="3978402"/>
                </a:lnTo>
                <a:lnTo>
                  <a:pt x="977899" y="3990593"/>
                </a:lnTo>
                <a:lnTo>
                  <a:pt x="1003299" y="4002785"/>
                </a:lnTo>
                <a:lnTo>
                  <a:pt x="1015999" y="4014978"/>
                </a:lnTo>
                <a:lnTo>
                  <a:pt x="1041399" y="4027169"/>
                </a:lnTo>
                <a:lnTo>
                  <a:pt x="1066799" y="4040123"/>
                </a:lnTo>
                <a:lnTo>
                  <a:pt x="1130299" y="4076699"/>
                </a:lnTo>
                <a:lnTo>
                  <a:pt x="1181099" y="4101083"/>
                </a:lnTo>
                <a:lnTo>
                  <a:pt x="1193799" y="4120133"/>
                </a:lnTo>
                <a:lnTo>
                  <a:pt x="1193799" y="2247899"/>
                </a:lnTo>
                <a:lnTo>
                  <a:pt x="1206499" y="2247899"/>
                </a:lnTo>
                <a:lnTo>
                  <a:pt x="1206499" y="1613915"/>
                </a:lnTo>
                <a:lnTo>
                  <a:pt x="1219199" y="1570481"/>
                </a:lnTo>
                <a:lnTo>
                  <a:pt x="1219199" y="1484375"/>
                </a:lnTo>
                <a:lnTo>
                  <a:pt x="1244599" y="1398269"/>
                </a:lnTo>
                <a:lnTo>
                  <a:pt x="1244599" y="1416557"/>
                </a:lnTo>
                <a:lnTo>
                  <a:pt x="1257299" y="1434845"/>
                </a:lnTo>
                <a:lnTo>
                  <a:pt x="1269999" y="1459229"/>
                </a:lnTo>
                <a:lnTo>
                  <a:pt x="1269999" y="1478279"/>
                </a:lnTo>
                <a:lnTo>
                  <a:pt x="1282699" y="1514855"/>
                </a:lnTo>
                <a:lnTo>
                  <a:pt x="1295399" y="1540002"/>
                </a:lnTo>
                <a:lnTo>
                  <a:pt x="1308099" y="1558289"/>
                </a:lnTo>
                <a:lnTo>
                  <a:pt x="1346199" y="1594865"/>
                </a:lnTo>
                <a:lnTo>
                  <a:pt x="1346199" y="1626107"/>
                </a:lnTo>
                <a:lnTo>
                  <a:pt x="1371599" y="1674875"/>
                </a:lnTo>
                <a:lnTo>
                  <a:pt x="1384299" y="1693925"/>
                </a:lnTo>
                <a:lnTo>
                  <a:pt x="1409699" y="1718309"/>
                </a:lnTo>
                <a:lnTo>
                  <a:pt x="1422399" y="1736597"/>
                </a:lnTo>
                <a:lnTo>
                  <a:pt x="1447799" y="1760981"/>
                </a:lnTo>
                <a:lnTo>
                  <a:pt x="1460499" y="1780031"/>
                </a:lnTo>
                <a:lnTo>
                  <a:pt x="1473199" y="1804415"/>
                </a:lnTo>
                <a:lnTo>
                  <a:pt x="1485899" y="1822703"/>
                </a:lnTo>
                <a:lnTo>
                  <a:pt x="1511299" y="1847849"/>
                </a:lnTo>
                <a:lnTo>
                  <a:pt x="1536699" y="1866137"/>
                </a:lnTo>
                <a:lnTo>
                  <a:pt x="1549399" y="1890521"/>
                </a:lnTo>
                <a:lnTo>
                  <a:pt x="1562099" y="1908809"/>
                </a:lnTo>
                <a:lnTo>
                  <a:pt x="1574799" y="1933955"/>
                </a:lnTo>
                <a:lnTo>
                  <a:pt x="1587499" y="1943100"/>
                </a:lnTo>
                <a:lnTo>
                  <a:pt x="1587499" y="1472183"/>
                </a:lnTo>
                <a:lnTo>
                  <a:pt x="1600199" y="1459229"/>
                </a:lnTo>
                <a:lnTo>
                  <a:pt x="1612899" y="1440941"/>
                </a:lnTo>
              </a:path>
              <a:path w="2222500" h="4194047">
                <a:moveTo>
                  <a:pt x="952499" y="3941063"/>
                </a:moveTo>
                <a:lnTo>
                  <a:pt x="952499" y="3898391"/>
                </a:lnTo>
                <a:lnTo>
                  <a:pt x="939799" y="3922775"/>
                </a:lnTo>
                <a:lnTo>
                  <a:pt x="952499" y="3941063"/>
                </a:lnTo>
              </a:path>
              <a:path w="2222500" h="4194047">
                <a:moveTo>
                  <a:pt x="1079499" y="203453"/>
                </a:moveTo>
                <a:lnTo>
                  <a:pt x="1079499" y="153923"/>
                </a:lnTo>
                <a:lnTo>
                  <a:pt x="1054099" y="153923"/>
                </a:lnTo>
                <a:lnTo>
                  <a:pt x="1028699" y="147827"/>
                </a:lnTo>
                <a:lnTo>
                  <a:pt x="1015999" y="135635"/>
                </a:lnTo>
                <a:lnTo>
                  <a:pt x="1003299" y="117347"/>
                </a:lnTo>
                <a:lnTo>
                  <a:pt x="990599" y="98297"/>
                </a:lnTo>
                <a:lnTo>
                  <a:pt x="990599" y="55625"/>
                </a:lnTo>
                <a:lnTo>
                  <a:pt x="965199" y="37337"/>
                </a:lnTo>
                <a:lnTo>
                  <a:pt x="965199" y="523493"/>
                </a:lnTo>
                <a:lnTo>
                  <a:pt x="990599" y="523493"/>
                </a:lnTo>
                <a:lnTo>
                  <a:pt x="1003299" y="517397"/>
                </a:lnTo>
                <a:lnTo>
                  <a:pt x="1028699" y="517397"/>
                </a:lnTo>
                <a:lnTo>
                  <a:pt x="1028699" y="351281"/>
                </a:lnTo>
                <a:lnTo>
                  <a:pt x="1041399" y="339089"/>
                </a:lnTo>
                <a:lnTo>
                  <a:pt x="1041399" y="326135"/>
                </a:lnTo>
                <a:lnTo>
                  <a:pt x="1054099" y="313943"/>
                </a:lnTo>
                <a:lnTo>
                  <a:pt x="1054099" y="215645"/>
                </a:lnTo>
                <a:lnTo>
                  <a:pt x="1079499" y="203453"/>
                </a:lnTo>
              </a:path>
              <a:path w="2222500" h="4194047">
                <a:moveTo>
                  <a:pt x="1066799" y="443483"/>
                </a:moveTo>
                <a:lnTo>
                  <a:pt x="1066799" y="375665"/>
                </a:lnTo>
                <a:lnTo>
                  <a:pt x="1028699" y="351281"/>
                </a:lnTo>
                <a:lnTo>
                  <a:pt x="1028699" y="517397"/>
                </a:lnTo>
                <a:lnTo>
                  <a:pt x="1041399" y="505205"/>
                </a:lnTo>
                <a:lnTo>
                  <a:pt x="1054099" y="473963"/>
                </a:lnTo>
                <a:lnTo>
                  <a:pt x="1066799" y="443483"/>
                </a:lnTo>
              </a:path>
              <a:path w="2222500" h="4194047">
                <a:moveTo>
                  <a:pt x="1079499" y="271271"/>
                </a:moveTo>
                <a:lnTo>
                  <a:pt x="1054099" y="259079"/>
                </a:lnTo>
                <a:lnTo>
                  <a:pt x="1054099" y="313943"/>
                </a:lnTo>
                <a:lnTo>
                  <a:pt x="1066799" y="295655"/>
                </a:lnTo>
                <a:lnTo>
                  <a:pt x="1079499" y="271271"/>
                </a:lnTo>
              </a:path>
              <a:path w="2222500" h="4194047">
                <a:moveTo>
                  <a:pt x="1219199" y="3867149"/>
                </a:moveTo>
                <a:lnTo>
                  <a:pt x="1219199" y="3275837"/>
                </a:lnTo>
                <a:lnTo>
                  <a:pt x="1193799" y="2980943"/>
                </a:lnTo>
                <a:lnTo>
                  <a:pt x="1193799" y="3873245"/>
                </a:lnTo>
                <a:lnTo>
                  <a:pt x="1206499" y="3867149"/>
                </a:lnTo>
                <a:lnTo>
                  <a:pt x="1219199" y="3867149"/>
                </a:lnTo>
              </a:path>
              <a:path w="2222500" h="4194047">
                <a:moveTo>
                  <a:pt x="1447799" y="4174997"/>
                </a:moveTo>
                <a:lnTo>
                  <a:pt x="1447799" y="4150613"/>
                </a:lnTo>
                <a:lnTo>
                  <a:pt x="1435099" y="4132325"/>
                </a:lnTo>
                <a:lnTo>
                  <a:pt x="1422399" y="4120133"/>
                </a:lnTo>
                <a:lnTo>
                  <a:pt x="1409699" y="4101083"/>
                </a:lnTo>
                <a:lnTo>
                  <a:pt x="1384299" y="4064507"/>
                </a:lnTo>
                <a:lnTo>
                  <a:pt x="1358899" y="4052316"/>
                </a:lnTo>
                <a:lnTo>
                  <a:pt x="1346199" y="4033266"/>
                </a:lnTo>
                <a:lnTo>
                  <a:pt x="1333499" y="4014978"/>
                </a:lnTo>
                <a:lnTo>
                  <a:pt x="1308099" y="4002785"/>
                </a:lnTo>
                <a:lnTo>
                  <a:pt x="1308099" y="3984497"/>
                </a:lnTo>
                <a:lnTo>
                  <a:pt x="1282699" y="3966209"/>
                </a:lnTo>
                <a:lnTo>
                  <a:pt x="1231899" y="3922775"/>
                </a:lnTo>
                <a:lnTo>
                  <a:pt x="1219199" y="3904487"/>
                </a:lnTo>
                <a:lnTo>
                  <a:pt x="1193799" y="3892295"/>
                </a:lnTo>
                <a:lnTo>
                  <a:pt x="1193799" y="4120133"/>
                </a:lnTo>
                <a:lnTo>
                  <a:pt x="1206499" y="4120133"/>
                </a:lnTo>
                <a:lnTo>
                  <a:pt x="1231899" y="4138421"/>
                </a:lnTo>
                <a:lnTo>
                  <a:pt x="1320799" y="4181093"/>
                </a:lnTo>
                <a:lnTo>
                  <a:pt x="1346199" y="4187952"/>
                </a:lnTo>
                <a:lnTo>
                  <a:pt x="1358899" y="4187952"/>
                </a:lnTo>
                <a:lnTo>
                  <a:pt x="1358899" y="4194047"/>
                </a:lnTo>
                <a:lnTo>
                  <a:pt x="1409699" y="4194047"/>
                </a:lnTo>
                <a:lnTo>
                  <a:pt x="1422399" y="4187952"/>
                </a:lnTo>
                <a:lnTo>
                  <a:pt x="1447799" y="4174997"/>
                </a:lnTo>
              </a:path>
              <a:path w="2222500" h="4194047">
                <a:moveTo>
                  <a:pt x="1219199" y="1860041"/>
                </a:moveTo>
                <a:lnTo>
                  <a:pt x="1219199" y="1748789"/>
                </a:lnTo>
                <a:lnTo>
                  <a:pt x="1206499" y="1700021"/>
                </a:lnTo>
                <a:lnTo>
                  <a:pt x="1206499" y="1884425"/>
                </a:lnTo>
                <a:lnTo>
                  <a:pt x="1219199" y="1860041"/>
                </a:lnTo>
              </a:path>
              <a:path w="2222500" h="4194047">
                <a:moveTo>
                  <a:pt x="1244599" y="2229611"/>
                </a:moveTo>
                <a:lnTo>
                  <a:pt x="1244599" y="2081783"/>
                </a:lnTo>
                <a:lnTo>
                  <a:pt x="1231899" y="2050541"/>
                </a:lnTo>
                <a:lnTo>
                  <a:pt x="1219199" y="2020061"/>
                </a:lnTo>
                <a:lnTo>
                  <a:pt x="1219199" y="1927859"/>
                </a:lnTo>
                <a:lnTo>
                  <a:pt x="1206499" y="1908809"/>
                </a:lnTo>
                <a:lnTo>
                  <a:pt x="1206499" y="2247899"/>
                </a:lnTo>
                <a:lnTo>
                  <a:pt x="1219199" y="2247899"/>
                </a:lnTo>
                <a:lnTo>
                  <a:pt x="1244599" y="2229611"/>
                </a:lnTo>
              </a:path>
              <a:path w="2222500" h="4194047">
                <a:moveTo>
                  <a:pt x="1244599" y="1822703"/>
                </a:moveTo>
                <a:lnTo>
                  <a:pt x="1244599" y="1804415"/>
                </a:lnTo>
                <a:lnTo>
                  <a:pt x="1219199" y="1767839"/>
                </a:lnTo>
                <a:lnTo>
                  <a:pt x="1219199" y="1841753"/>
                </a:lnTo>
                <a:lnTo>
                  <a:pt x="1244599" y="1822703"/>
                </a:lnTo>
              </a:path>
              <a:path w="2222500" h="4194047">
                <a:moveTo>
                  <a:pt x="1231899" y="3528821"/>
                </a:moveTo>
                <a:lnTo>
                  <a:pt x="1219199" y="3423666"/>
                </a:lnTo>
                <a:lnTo>
                  <a:pt x="1219199" y="3633216"/>
                </a:lnTo>
                <a:lnTo>
                  <a:pt x="1231899" y="3528821"/>
                </a:lnTo>
              </a:path>
              <a:path w="2222500" h="4194047">
                <a:moveTo>
                  <a:pt x="1257299" y="2198369"/>
                </a:moveTo>
                <a:lnTo>
                  <a:pt x="1257299" y="2173985"/>
                </a:lnTo>
                <a:lnTo>
                  <a:pt x="1244599" y="2143505"/>
                </a:lnTo>
                <a:lnTo>
                  <a:pt x="1244599" y="2223516"/>
                </a:lnTo>
                <a:lnTo>
                  <a:pt x="1257299" y="2198369"/>
                </a:lnTo>
              </a:path>
              <a:path w="2222500" h="4194047">
                <a:moveTo>
                  <a:pt x="1701800" y="2013965"/>
                </a:moveTo>
                <a:lnTo>
                  <a:pt x="1701800" y="1650491"/>
                </a:lnTo>
                <a:lnTo>
                  <a:pt x="1676400" y="1638299"/>
                </a:lnTo>
                <a:lnTo>
                  <a:pt x="1663700" y="1620011"/>
                </a:lnTo>
                <a:lnTo>
                  <a:pt x="1651000" y="1600961"/>
                </a:lnTo>
                <a:lnTo>
                  <a:pt x="1638300" y="1588769"/>
                </a:lnTo>
                <a:lnTo>
                  <a:pt x="1638300" y="1570481"/>
                </a:lnTo>
                <a:lnTo>
                  <a:pt x="1625599" y="1558289"/>
                </a:lnTo>
                <a:lnTo>
                  <a:pt x="1612899" y="1540002"/>
                </a:lnTo>
                <a:lnTo>
                  <a:pt x="1600199" y="1527047"/>
                </a:lnTo>
                <a:lnTo>
                  <a:pt x="1600199" y="1508759"/>
                </a:lnTo>
                <a:lnTo>
                  <a:pt x="1587499" y="1490471"/>
                </a:lnTo>
                <a:lnTo>
                  <a:pt x="1587499" y="1943100"/>
                </a:lnTo>
                <a:lnTo>
                  <a:pt x="1600199" y="1952243"/>
                </a:lnTo>
                <a:lnTo>
                  <a:pt x="1612899" y="1976627"/>
                </a:lnTo>
                <a:lnTo>
                  <a:pt x="1651000" y="1976627"/>
                </a:lnTo>
                <a:lnTo>
                  <a:pt x="1651000" y="1982723"/>
                </a:lnTo>
                <a:lnTo>
                  <a:pt x="1676400" y="1988819"/>
                </a:lnTo>
                <a:lnTo>
                  <a:pt x="1676400" y="1995677"/>
                </a:lnTo>
                <a:lnTo>
                  <a:pt x="1689100" y="2007869"/>
                </a:lnTo>
                <a:lnTo>
                  <a:pt x="1701800" y="2013965"/>
                </a:lnTo>
              </a:path>
              <a:path w="2222500" h="4194047">
                <a:moveTo>
                  <a:pt x="1739900" y="2020061"/>
                </a:moveTo>
                <a:lnTo>
                  <a:pt x="1739900" y="1700021"/>
                </a:lnTo>
                <a:lnTo>
                  <a:pt x="1714500" y="1680971"/>
                </a:lnTo>
                <a:lnTo>
                  <a:pt x="1701800" y="1668779"/>
                </a:lnTo>
                <a:lnTo>
                  <a:pt x="1701800" y="2007869"/>
                </a:lnTo>
                <a:lnTo>
                  <a:pt x="1714500" y="2007869"/>
                </a:lnTo>
                <a:lnTo>
                  <a:pt x="1714500" y="2013965"/>
                </a:lnTo>
                <a:lnTo>
                  <a:pt x="1727200" y="2013965"/>
                </a:lnTo>
                <a:lnTo>
                  <a:pt x="1739900" y="2020061"/>
                </a:lnTo>
              </a:path>
              <a:path w="2222500" h="4194047">
                <a:moveTo>
                  <a:pt x="1841500" y="1822703"/>
                </a:moveTo>
                <a:lnTo>
                  <a:pt x="1841500" y="1816607"/>
                </a:lnTo>
                <a:lnTo>
                  <a:pt x="1828800" y="1804415"/>
                </a:lnTo>
                <a:lnTo>
                  <a:pt x="1816100" y="1786127"/>
                </a:lnTo>
                <a:lnTo>
                  <a:pt x="1803400" y="1773935"/>
                </a:lnTo>
                <a:lnTo>
                  <a:pt x="1790700" y="1754885"/>
                </a:lnTo>
                <a:lnTo>
                  <a:pt x="1778000" y="1742693"/>
                </a:lnTo>
                <a:lnTo>
                  <a:pt x="1765300" y="1724405"/>
                </a:lnTo>
                <a:lnTo>
                  <a:pt x="1739900" y="1712213"/>
                </a:lnTo>
                <a:lnTo>
                  <a:pt x="1739900" y="2026157"/>
                </a:lnTo>
                <a:lnTo>
                  <a:pt x="1778000" y="2044445"/>
                </a:lnTo>
                <a:lnTo>
                  <a:pt x="1803400" y="2050541"/>
                </a:lnTo>
                <a:lnTo>
                  <a:pt x="1828800" y="2062733"/>
                </a:lnTo>
                <a:lnTo>
                  <a:pt x="1828800" y="1828799"/>
                </a:lnTo>
                <a:lnTo>
                  <a:pt x="1841500" y="1822703"/>
                </a:lnTo>
              </a:path>
              <a:path w="2222500" h="4194047">
                <a:moveTo>
                  <a:pt x="2120900" y="1902713"/>
                </a:moveTo>
                <a:lnTo>
                  <a:pt x="2120900" y="1890521"/>
                </a:lnTo>
                <a:lnTo>
                  <a:pt x="2108200" y="1878329"/>
                </a:lnTo>
                <a:lnTo>
                  <a:pt x="2082800" y="1878329"/>
                </a:lnTo>
                <a:lnTo>
                  <a:pt x="2057400" y="1884425"/>
                </a:lnTo>
                <a:lnTo>
                  <a:pt x="1981200" y="1884425"/>
                </a:lnTo>
                <a:lnTo>
                  <a:pt x="1968500" y="1890521"/>
                </a:lnTo>
                <a:lnTo>
                  <a:pt x="1879600" y="1890521"/>
                </a:lnTo>
                <a:lnTo>
                  <a:pt x="1866900" y="1884425"/>
                </a:lnTo>
                <a:lnTo>
                  <a:pt x="1854200" y="1884425"/>
                </a:lnTo>
                <a:lnTo>
                  <a:pt x="1854200" y="1872233"/>
                </a:lnTo>
                <a:lnTo>
                  <a:pt x="1841500" y="1860041"/>
                </a:lnTo>
                <a:lnTo>
                  <a:pt x="1828800" y="1841753"/>
                </a:lnTo>
                <a:lnTo>
                  <a:pt x="1828800" y="2062733"/>
                </a:lnTo>
                <a:lnTo>
                  <a:pt x="1841500" y="2075687"/>
                </a:lnTo>
                <a:lnTo>
                  <a:pt x="1866900" y="2081783"/>
                </a:lnTo>
                <a:lnTo>
                  <a:pt x="1879600" y="2093975"/>
                </a:lnTo>
                <a:lnTo>
                  <a:pt x="1905000" y="2100071"/>
                </a:lnTo>
                <a:lnTo>
                  <a:pt x="1943100" y="2118359"/>
                </a:lnTo>
                <a:lnTo>
                  <a:pt x="1993900" y="2130552"/>
                </a:lnTo>
                <a:lnTo>
                  <a:pt x="2006600" y="2143505"/>
                </a:lnTo>
                <a:lnTo>
                  <a:pt x="2032000" y="2149602"/>
                </a:lnTo>
                <a:lnTo>
                  <a:pt x="2057400" y="2149602"/>
                </a:lnTo>
                <a:lnTo>
                  <a:pt x="2082800" y="2155697"/>
                </a:lnTo>
                <a:lnTo>
                  <a:pt x="2082800" y="1958339"/>
                </a:lnTo>
                <a:lnTo>
                  <a:pt x="2095500" y="1946147"/>
                </a:lnTo>
                <a:lnTo>
                  <a:pt x="2095500" y="1940052"/>
                </a:lnTo>
                <a:lnTo>
                  <a:pt x="2108200" y="1927859"/>
                </a:lnTo>
                <a:lnTo>
                  <a:pt x="2108200" y="1914905"/>
                </a:lnTo>
                <a:lnTo>
                  <a:pt x="2120900" y="1902713"/>
                </a:lnTo>
              </a:path>
              <a:path w="2222500" h="4194047">
                <a:moveTo>
                  <a:pt x="2222500" y="2124455"/>
                </a:moveTo>
                <a:lnTo>
                  <a:pt x="2222500" y="2106167"/>
                </a:lnTo>
                <a:lnTo>
                  <a:pt x="2095500" y="1988819"/>
                </a:lnTo>
                <a:lnTo>
                  <a:pt x="2082800" y="1976627"/>
                </a:lnTo>
                <a:lnTo>
                  <a:pt x="2082800" y="2155697"/>
                </a:lnTo>
                <a:lnTo>
                  <a:pt x="2120900" y="2155697"/>
                </a:lnTo>
                <a:lnTo>
                  <a:pt x="2146300" y="2149602"/>
                </a:lnTo>
                <a:lnTo>
                  <a:pt x="2184400" y="2149602"/>
                </a:lnTo>
                <a:lnTo>
                  <a:pt x="2222500" y="2124455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4"/>
          <p:cNvSpPr/>
          <p:nvPr/>
        </p:nvSpPr>
        <p:spPr>
          <a:xfrm>
            <a:off x="2028304" y="1911351"/>
            <a:ext cx="118110" cy="30480"/>
          </a:xfrm>
          <a:custGeom>
            <a:avLst/>
            <a:gdLst/>
            <a:ahLst/>
            <a:cxnLst/>
            <a:rect l="l" t="t" r="r" b="b"/>
            <a:pathLst>
              <a:path w="118110" h="30480">
                <a:moveTo>
                  <a:pt x="118110" y="12192"/>
                </a:moveTo>
                <a:lnTo>
                  <a:pt x="102108" y="0"/>
                </a:lnTo>
                <a:lnTo>
                  <a:pt x="54864" y="0"/>
                </a:lnTo>
                <a:lnTo>
                  <a:pt x="38862" y="6095"/>
                </a:lnTo>
                <a:lnTo>
                  <a:pt x="23622" y="12192"/>
                </a:lnTo>
                <a:lnTo>
                  <a:pt x="7619" y="18287"/>
                </a:lnTo>
                <a:lnTo>
                  <a:pt x="0" y="18287"/>
                </a:lnTo>
                <a:lnTo>
                  <a:pt x="0" y="30480"/>
                </a:lnTo>
                <a:lnTo>
                  <a:pt x="15240" y="30480"/>
                </a:lnTo>
                <a:lnTo>
                  <a:pt x="47243" y="18287"/>
                </a:lnTo>
                <a:lnTo>
                  <a:pt x="62484" y="12192"/>
                </a:lnTo>
                <a:lnTo>
                  <a:pt x="94487" y="12192"/>
                </a:lnTo>
                <a:lnTo>
                  <a:pt x="102108" y="18287"/>
                </a:lnTo>
                <a:lnTo>
                  <a:pt x="118110" y="12192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5"/>
          <p:cNvSpPr/>
          <p:nvPr/>
        </p:nvSpPr>
        <p:spPr>
          <a:xfrm>
            <a:off x="2130412" y="1923542"/>
            <a:ext cx="118109" cy="122682"/>
          </a:xfrm>
          <a:custGeom>
            <a:avLst/>
            <a:gdLst/>
            <a:ahLst/>
            <a:cxnLst/>
            <a:rect l="l" t="t" r="r" b="b"/>
            <a:pathLst>
              <a:path w="118109" h="122682">
                <a:moveTo>
                  <a:pt x="118109" y="116586"/>
                </a:moveTo>
                <a:lnTo>
                  <a:pt x="110489" y="110490"/>
                </a:lnTo>
                <a:lnTo>
                  <a:pt x="63245" y="110490"/>
                </a:lnTo>
                <a:lnTo>
                  <a:pt x="55625" y="98298"/>
                </a:lnTo>
                <a:lnTo>
                  <a:pt x="47243" y="80010"/>
                </a:lnTo>
                <a:lnTo>
                  <a:pt x="39623" y="60960"/>
                </a:lnTo>
                <a:lnTo>
                  <a:pt x="39623" y="36576"/>
                </a:lnTo>
                <a:lnTo>
                  <a:pt x="32003" y="18288"/>
                </a:lnTo>
                <a:lnTo>
                  <a:pt x="16001" y="0"/>
                </a:lnTo>
                <a:lnTo>
                  <a:pt x="0" y="6096"/>
                </a:lnTo>
                <a:lnTo>
                  <a:pt x="16001" y="18288"/>
                </a:lnTo>
                <a:lnTo>
                  <a:pt x="23621" y="42672"/>
                </a:lnTo>
                <a:lnTo>
                  <a:pt x="23621" y="60960"/>
                </a:lnTo>
                <a:lnTo>
                  <a:pt x="32003" y="80010"/>
                </a:lnTo>
                <a:lnTo>
                  <a:pt x="39623" y="104394"/>
                </a:lnTo>
                <a:lnTo>
                  <a:pt x="55625" y="116586"/>
                </a:lnTo>
                <a:lnTo>
                  <a:pt x="79247" y="122682"/>
                </a:lnTo>
                <a:lnTo>
                  <a:pt x="110489" y="122682"/>
                </a:lnTo>
                <a:lnTo>
                  <a:pt x="118109" y="116586"/>
                </a:lnTo>
              </a:path>
              <a:path w="118109" h="122682">
                <a:moveTo>
                  <a:pt x="118109" y="116586"/>
                </a:moveTo>
                <a:lnTo>
                  <a:pt x="118109" y="110490"/>
                </a:lnTo>
                <a:lnTo>
                  <a:pt x="110489" y="110490"/>
                </a:lnTo>
                <a:lnTo>
                  <a:pt x="118109" y="116586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6"/>
          <p:cNvSpPr/>
          <p:nvPr/>
        </p:nvSpPr>
        <p:spPr>
          <a:xfrm>
            <a:off x="2209659" y="2040129"/>
            <a:ext cx="47243" cy="123443"/>
          </a:xfrm>
          <a:custGeom>
            <a:avLst/>
            <a:gdLst/>
            <a:ahLst/>
            <a:cxnLst/>
            <a:rect l="l" t="t" r="r" b="b"/>
            <a:pathLst>
              <a:path w="47243" h="123443">
                <a:moveTo>
                  <a:pt x="47243" y="37337"/>
                </a:moveTo>
                <a:lnTo>
                  <a:pt x="47243" y="18287"/>
                </a:lnTo>
                <a:lnTo>
                  <a:pt x="38862" y="0"/>
                </a:lnTo>
                <a:lnTo>
                  <a:pt x="31242" y="6095"/>
                </a:lnTo>
                <a:lnTo>
                  <a:pt x="31242" y="31241"/>
                </a:lnTo>
                <a:lnTo>
                  <a:pt x="23622" y="49529"/>
                </a:lnTo>
                <a:lnTo>
                  <a:pt x="7619" y="61721"/>
                </a:lnTo>
                <a:lnTo>
                  <a:pt x="0" y="80009"/>
                </a:lnTo>
                <a:lnTo>
                  <a:pt x="0" y="92201"/>
                </a:lnTo>
                <a:lnTo>
                  <a:pt x="7619" y="111251"/>
                </a:lnTo>
                <a:lnTo>
                  <a:pt x="7619" y="92201"/>
                </a:lnTo>
                <a:lnTo>
                  <a:pt x="15240" y="80009"/>
                </a:lnTo>
                <a:lnTo>
                  <a:pt x="23622" y="67817"/>
                </a:lnTo>
                <a:lnTo>
                  <a:pt x="38862" y="55625"/>
                </a:lnTo>
                <a:lnTo>
                  <a:pt x="47243" y="37337"/>
                </a:lnTo>
              </a:path>
              <a:path w="47243" h="123443">
                <a:moveTo>
                  <a:pt x="47243" y="117347"/>
                </a:moveTo>
                <a:lnTo>
                  <a:pt x="38862" y="111251"/>
                </a:lnTo>
                <a:lnTo>
                  <a:pt x="15240" y="99059"/>
                </a:lnTo>
                <a:lnTo>
                  <a:pt x="7619" y="92201"/>
                </a:lnTo>
                <a:lnTo>
                  <a:pt x="7619" y="111251"/>
                </a:lnTo>
                <a:lnTo>
                  <a:pt x="31242" y="120470"/>
                </a:lnTo>
                <a:lnTo>
                  <a:pt x="31242" y="117347"/>
                </a:lnTo>
                <a:lnTo>
                  <a:pt x="47243" y="117347"/>
                </a:lnTo>
              </a:path>
              <a:path w="47243" h="123443">
                <a:moveTo>
                  <a:pt x="38862" y="123443"/>
                </a:moveTo>
                <a:lnTo>
                  <a:pt x="31242" y="117347"/>
                </a:lnTo>
                <a:lnTo>
                  <a:pt x="31242" y="120470"/>
                </a:lnTo>
                <a:lnTo>
                  <a:pt x="38862" y="123443"/>
                </a:lnTo>
              </a:path>
              <a:path w="47243" h="123443">
                <a:moveTo>
                  <a:pt x="47243" y="117347"/>
                </a:moveTo>
                <a:lnTo>
                  <a:pt x="47243" y="111251"/>
                </a:lnTo>
                <a:lnTo>
                  <a:pt x="38862" y="111251"/>
                </a:lnTo>
                <a:lnTo>
                  <a:pt x="47243" y="117347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7"/>
          <p:cNvSpPr/>
          <p:nvPr/>
        </p:nvSpPr>
        <p:spPr>
          <a:xfrm>
            <a:off x="2193657" y="2157477"/>
            <a:ext cx="63245" cy="110489"/>
          </a:xfrm>
          <a:custGeom>
            <a:avLst/>
            <a:gdLst/>
            <a:ahLst/>
            <a:cxnLst/>
            <a:rect l="l" t="t" r="r" b="b"/>
            <a:pathLst>
              <a:path w="63245" h="110489">
                <a:moveTo>
                  <a:pt x="63245" y="0"/>
                </a:moveTo>
                <a:lnTo>
                  <a:pt x="47243" y="0"/>
                </a:lnTo>
                <a:lnTo>
                  <a:pt x="39624" y="12192"/>
                </a:lnTo>
                <a:lnTo>
                  <a:pt x="31242" y="24384"/>
                </a:lnTo>
                <a:lnTo>
                  <a:pt x="23621" y="36575"/>
                </a:lnTo>
                <a:lnTo>
                  <a:pt x="7619" y="48768"/>
                </a:lnTo>
                <a:lnTo>
                  <a:pt x="0" y="67818"/>
                </a:lnTo>
                <a:lnTo>
                  <a:pt x="0" y="80010"/>
                </a:lnTo>
                <a:lnTo>
                  <a:pt x="16001" y="92202"/>
                </a:lnTo>
                <a:lnTo>
                  <a:pt x="16001" y="80010"/>
                </a:lnTo>
                <a:lnTo>
                  <a:pt x="23621" y="67818"/>
                </a:lnTo>
                <a:lnTo>
                  <a:pt x="23621" y="54863"/>
                </a:lnTo>
                <a:lnTo>
                  <a:pt x="31242" y="42672"/>
                </a:lnTo>
                <a:lnTo>
                  <a:pt x="47243" y="30480"/>
                </a:lnTo>
                <a:lnTo>
                  <a:pt x="54863" y="12192"/>
                </a:lnTo>
                <a:lnTo>
                  <a:pt x="63245" y="0"/>
                </a:lnTo>
              </a:path>
              <a:path w="63245" h="110489">
                <a:moveTo>
                  <a:pt x="47243" y="104393"/>
                </a:moveTo>
                <a:lnTo>
                  <a:pt x="16001" y="80010"/>
                </a:lnTo>
                <a:lnTo>
                  <a:pt x="16001" y="92202"/>
                </a:lnTo>
                <a:lnTo>
                  <a:pt x="31242" y="110490"/>
                </a:lnTo>
                <a:lnTo>
                  <a:pt x="31242" y="104393"/>
                </a:lnTo>
                <a:lnTo>
                  <a:pt x="47243" y="104393"/>
                </a:lnTo>
              </a:path>
              <a:path w="63245" h="110489">
                <a:moveTo>
                  <a:pt x="47243" y="104393"/>
                </a:moveTo>
                <a:lnTo>
                  <a:pt x="47243" y="98298"/>
                </a:lnTo>
                <a:lnTo>
                  <a:pt x="39624" y="98298"/>
                </a:lnTo>
                <a:lnTo>
                  <a:pt x="47243" y="104393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8"/>
          <p:cNvSpPr/>
          <p:nvPr/>
        </p:nvSpPr>
        <p:spPr>
          <a:xfrm>
            <a:off x="2193657" y="2261870"/>
            <a:ext cx="47243" cy="135636"/>
          </a:xfrm>
          <a:custGeom>
            <a:avLst/>
            <a:gdLst/>
            <a:ahLst/>
            <a:cxnLst/>
            <a:rect l="l" t="t" r="r" b="b"/>
            <a:pathLst>
              <a:path w="47243" h="135636">
                <a:moveTo>
                  <a:pt x="47243" y="67818"/>
                </a:moveTo>
                <a:lnTo>
                  <a:pt x="47243" y="0"/>
                </a:lnTo>
                <a:lnTo>
                  <a:pt x="31242" y="0"/>
                </a:lnTo>
                <a:lnTo>
                  <a:pt x="31242" y="67818"/>
                </a:lnTo>
                <a:lnTo>
                  <a:pt x="23621" y="98298"/>
                </a:lnTo>
                <a:lnTo>
                  <a:pt x="0" y="129540"/>
                </a:lnTo>
                <a:lnTo>
                  <a:pt x="7619" y="123444"/>
                </a:lnTo>
                <a:lnTo>
                  <a:pt x="16001" y="135636"/>
                </a:lnTo>
                <a:lnTo>
                  <a:pt x="23621" y="135636"/>
                </a:lnTo>
                <a:lnTo>
                  <a:pt x="31242" y="98298"/>
                </a:lnTo>
                <a:lnTo>
                  <a:pt x="47243" y="67818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9"/>
          <p:cNvSpPr/>
          <p:nvPr/>
        </p:nvSpPr>
        <p:spPr>
          <a:xfrm>
            <a:off x="2130412" y="2403602"/>
            <a:ext cx="79247" cy="12191"/>
          </a:xfrm>
          <a:custGeom>
            <a:avLst/>
            <a:gdLst/>
            <a:ahLst/>
            <a:cxnLst/>
            <a:rect l="l" t="t" r="r" b="b"/>
            <a:pathLst>
              <a:path w="79247" h="12191">
                <a:moveTo>
                  <a:pt x="8381" y="0"/>
                </a:moveTo>
                <a:lnTo>
                  <a:pt x="0" y="0"/>
                </a:lnTo>
                <a:lnTo>
                  <a:pt x="0" y="6096"/>
                </a:lnTo>
                <a:lnTo>
                  <a:pt x="8381" y="0"/>
                </a:lnTo>
              </a:path>
              <a:path w="79247" h="12191">
                <a:moveTo>
                  <a:pt x="79247" y="-6095"/>
                </a:moveTo>
                <a:lnTo>
                  <a:pt x="70865" y="-18287"/>
                </a:lnTo>
                <a:lnTo>
                  <a:pt x="55625" y="-6095"/>
                </a:lnTo>
                <a:lnTo>
                  <a:pt x="47243" y="-6095"/>
                </a:lnTo>
                <a:lnTo>
                  <a:pt x="39623" y="0"/>
                </a:lnTo>
                <a:lnTo>
                  <a:pt x="8381" y="0"/>
                </a:lnTo>
                <a:lnTo>
                  <a:pt x="0" y="6096"/>
                </a:lnTo>
                <a:lnTo>
                  <a:pt x="16001" y="6096"/>
                </a:lnTo>
                <a:lnTo>
                  <a:pt x="16001" y="12192"/>
                </a:lnTo>
                <a:lnTo>
                  <a:pt x="32003" y="12192"/>
                </a:lnTo>
                <a:lnTo>
                  <a:pt x="39623" y="6096"/>
                </a:lnTo>
                <a:lnTo>
                  <a:pt x="55625" y="6096"/>
                </a:lnTo>
                <a:lnTo>
                  <a:pt x="63245" y="0"/>
                </a:lnTo>
                <a:lnTo>
                  <a:pt x="70865" y="0"/>
                </a:lnTo>
                <a:lnTo>
                  <a:pt x="79247" y="-6095"/>
                </a:lnTo>
              </a:path>
              <a:path w="79247" h="12191">
                <a:moveTo>
                  <a:pt x="16001" y="12192"/>
                </a:moveTo>
                <a:lnTo>
                  <a:pt x="16001" y="6096"/>
                </a:lnTo>
                <a:lnTo>
                  <a:pt x="8381" y="12192"/>
                </a:lnTo>
                <a:lnTo>
                  <a:pt x="16001" y="12192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0"/>
          <p:cNvSpPr/>
          <p:nvPr/>
        </p:nvSpPr>
        <p:spPr>
          <a:xfrm>
            <a:off x="2075548" y="2409698"/>
            <a:ext cx="70865" cy="191262"/>
          </a:xfrm>
          <a:custGeom>
            <a:avLst/>
            <a:gdLst/>
            <a:ahLst/>
            <a:cxnLst/>
            <a:rect l="l" t="t" r="r" b="b"/>
            <a:pathLst>
              <a:path w="70865" h="191262">
                <a:moveTo>
                  <a:pt x="70865" y="24383"/>
                </a:moveTo>
                <a:lnTo>
                  <a:pt x="70865" y="0"/>
                </a:lnTo>
                <a:lnTo>
                  <a:pt x="54863" y="0"/>
                </a:lnTo>
                <a:lnTo>
                  <a:pt x="54863" y="24383"/>
                </a:lnTo>
                <a:lnTo>
                  <a:pt x="47243" y="43433"/>
                </a:lnTo>
                <a:lnTo>
                  <a:pt x="31241" y="67818"/>
                </a:lnTo>
                <a:lnTo>
                  <a:pt x="23621" y="92201"/>
                </a:lnTo>
                <a:lnTo>
                  <a:pt x="7619" y="111251"/>
                </a:lnTo>
                <a:lnTo>
                  <a:pt x="0" y="135636"/>
                </a:lnTo>
                <a:lnTo>
                  <a:pt x="0" y="160019"/>
                </a:lnTo>
                <a:lnTo>
                  <a:pt x="7620" y="185165"/>
                </a:lnTo>
                <a:lnTo>
                  <a:pt x="15240" y="191262"/>
                </a:lnTo>
                <a:lnTo>
                  <a:pt x="15240" y="135636"/>
                </a:lnTo>
                <a:lnTo>
                  <a:pt x="23621" y="117347"/>
                </a:lnTo>
                <a:lnTo>
                  <a:pt x="38861" y="92201"/>
                </a:lnTo>
                <a:lnTo>
                  <a:pt x="54863" y="73913"/>
                </a:lnTo>
                <a:lnTo>
                  <a:pt x="63245" y="49530"/>
                </a:lnTo>
                <a:lnTo>
                  <a:pt x="70865" y="24383"/>
                </a:lnTo>
              </a:path>
              <a:path w="70865" h="191262">
                <a:moveTo>
                  <a:pt x="15240" y="191262"/>
                </a:moveTo>
                <a:lnTo>
                  <a:pt x="7620" y="185165"/>
                </a:lnTo>
                <a:lnTo>
                  <a:pt x="7620" y="191262"/>
                </a:lnTo>
                <a:lnTo>
                  <a:pt x="15240" y="191262"/>
                </a:lnTo>
              </a:path>
              <a:path w="70865" h="191262">
                <a:moveTo>
                  <a:pt x="23622" y="185165"/>
                </a:moveTo>
                <a:lnTo>
                  <a:pt x="15240" y="160019"/>
                </a:lnTo>
                <a:lnTo>
                  <a:pt x="15240" y="178307"/>
                </a:lnTo>
                <a:lnTo>
                  <a:pt x="23622" y="185165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1"/>
          <p:cNvSpPr/>
          <p:nvPr/>
        </p:nvSpPr>
        <p:spPr>
          <a:xfrm>
            <a:off x="2090787" y="2588007"/>
            <a:ext cx="134112" cy="67817"/>
          </a:xfrm>
          <a:custGeom>
            <a:avLst/>
            <a:gdLst/>
            <a:ahLst/>
            <a:cxnLst/>
            <a:rect l="l" t="t" r="r" b="b"/>
            <a:pathLst>
              <a:path w="134112" h="67817">
                <a:moveTo>
                  <a:pt x="134112" y="61721"/>
                </a:moveTo>
                <a:lnTo>
                  <a:pt x="126491" y="43433"/>
                </a:lnTo>
                <a:lnTo>
                  <a:pt x="118871" y="31241"/>
                </a:lnTo>
                <a:lnTo>
                  <a:pt x="95250" y="19049"/>
                </a:lnTo>
                <a:lnTo>
                  <a:pt x="79247" y="19049"/>
                </a:lnTo>
                <a:lnTo>
                  <a:pt x="55625" y="12953"/>
                </a:lnTo>
                <a:lnTo>
                  <a:pt x="39624" y="12953"/>
                </a:lnTo>
                <a:lnTo>
                  <a:pt x="16001" y="6857"/>
                </a:lnTo>
                <a:lnTo>
                  <a:pt x="0" y="0"/>
                </a:lnTo>
                <a:lnTo>
                  <a:pt x="0" y="12953"/>
                </a:lnTo>
                <a:lnTo>
                  <a:pt x="16001" y="19049"/>
                </a:lnTo>
                <a:lnTo>
                  <a:pt x="39624" y="25145"/>
                </a:lnTo>
                <a:lnTo>
                  <a:pt x="79247" y="25145"/>
                </a:lnTo>
                <a:lnTo>
                  <a:pt x="86868" y="31241"/>
                </a:lnTo>
                <a:lnTo>
                  <a:pt x="102869" y="37337"/>
                </a:lnTo>
                <a:lnTo>
                  <a:pt x="110489" y="49529"/>
                </a:lnTo>
                <a:lnTo>
                  <a:pt x="118871" y="61721"/>
                </a:lnTo>
                <a:lnTo>
                  <a:pt x="126491" y="67817"/>
                </a:lnTo>
                <a:lnTo>
                  <a:pt x="126491" y="55625"/>
                </a:lnTo>
                <a:lnTo>
                  <a:pt x="134112" y="61721"/>
                </a:lnTo>
              </a:path>
              <a:path w="134112" h="67817">
                <a:moveTo>
                  <a:pt x="126491" y="67817"/>
                </a:moveTo>
                <a:lnTo>
                  <a:pt x="118871" y="61721"/>
                </a:lnTo>
                <a:lnTo>
                  <a:pt x="118871" y="67817"/>
                </a:lnTo>
                <a:lnTo>
                  <a:pt x="126491" y="67817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2"/>
          <p:cNvSpPr/>
          <p:nvPr/>
        </p:nvSpPr>
        <p:spPr>
          <a:xfrm>
            <a:off x="2217279" y="2625345"/>
            <a:ext cx="118110" cy="30480"/>
          </a:xfrm>
          <a:custGeom>
            <a:avLst/>
            <a:gdLst/>
            <a:ahLst/>
            <a:cxnLst/>
            <a:rect l="l" t="t" r="r" b="b"/>
            <a:pathLst>
              <a:path w="118110" h="30480">
                <a:moveTo>
                  <a:pt x="118110" y="30480"/>
                </a:moveTo>
                <a:lnTo>
                  <a:pt x="102108" y="18288"/>
                </a:lnTo>
                <a:lnTo>
                  <a:pt x="94488" y="6096"/>
                </a:lnTo>
                <a:lnTo>
                  <a:pt x="78486" y="0"/>
                </a:lnTo>
                <a:lnTo>
                  <a:pt x="54864" y="6096"/>
                </a:lnTo>
                <a:lnTo>
                  <a:pt x="39624" y="6096"/>
                </a:lnTo>
                <a:lnTo>
                  <a:pt x="7620" y="18288"/>
                </a:lnTo>
                <a:lnTo>
                  <a:pt x="0" y="18288"/>
                </a:lnTo>
                <a:lnTo>
                  <a:pt x="0" y="30480"/>
                </a:lnTo>
                <a:lnTo>
                  <a:pt x="16002" y="30480"/>
                </a:lnTo>
                <a:lnTo>
                  <a:pt x="31242" y="24384"/>
                </a:lnTo>
                <a:lnTo>
                  <a:pt x="47243" y="18288"/>
                </a:lnTo>
                <a:lnTo>
                  <a:pt x="86868" y="18288"/>
                </a:lnTo>
                <a:lnTo>
                  <a:pt x="102108" y="30480"/>
                </a:lnTo>
                <a:lnTo>
                  <a:pt x="118110" y="30480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3"/>
          <p:cNvSpPr/>
          <p:nvPr/>
        </p:nvSpPr>
        <p:spPr>
          <a:xfrm>
            <a:off x="2319388" y="2655824"/>
            <a:ext cx="48006" cy="43434"/>
          </a:xfrm>
          <a:custGeom>
            <a:avLst/>
            <a:gdLst/>
            <a:ahLst/>
            <a:cxnLst/>
            <a:rect l="l" t="t" r="r" b="b"/>
            <a:pathLst>
              <a:path w="48006" h="43434">
                <a:moveTo>
                  <a:pt x="48006" y="43433"/>
                </a:moveTo>
                <a:lnTo>
                  <a:pt x="48006" y="31242"/>
                </a:lnTo>
                <a:lnTo>
                  <a:pt x="39624" y="31242"/>
                </a:lnTo>
                <a:lnTo>
                  <a:pt x="32003" y="25145"/>
                </a:lnTo>
                <a:lnTo>
                  <a:pt x="23621" y="25145"/>
                </a:lnTo>
                <a:lnTo>
                  <a:pt x="16001" y="19050"/>
                </a:lnTo>
                <a:lnTo>
                  <a:pt x="16001" y="0"/>
                </a:lnTo>
                <a:lnTo>
                  <a:pt x="0" y="0"/>
                </a:lnTo>
                <a:lnTo>
                  <a:pt x="0" y="19050"/>
                </a:lnTo>
                <a:lnTo>
                  <a:pt x="8381" y="25145"/>
                </a:lnTo>
                <a:lnTo>
                  <a:pt x="8381" y="31242"/>
                </a:lnTo>
                <a:lnTo>
                  <a:pt x="16001" y="37337"/>
                </a:lnTo>
                <a:lnTo>
                  <a:pt x="23621" y="37337"/>
                </a:lnTo>
                <a:lnTo>
                  <a:pt x="32003" y="43433"/>
                </a:lnTo>
                <a:lnTo>
                  <a:pt x="48006" y="43433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4"/>
          <p:cNvSpPr/>
          <p:nvPr/>
        </p:nvSpPr>
        <p:spPr>
          <a:xfrm>
            <a:off x="2367394" y="2687067"/>
            <a:ext cx="180594" cy="48768"/>
          </a:xfrm>
          <a:custGeom>
            <a:avLst/>
            <a:gdLst/>
            <a:ahLst/>
            <a:cxnLst/>
            <a:rect l="l" t="t" r="r" b="b"/>
            <a:pathLst>
              <a:path w="180594" h="48768">
                <a:moveTo>
                  <a:pt x="180594" y="36576"/>
                </a:moveTo>
                <a:lnTo>
                  <a:pt x="172974" y="36576"/>
                </a:lnTo>
                <a:lnTo>
                  <a:pt x="172974" y="24384"/>
                </a:lnTo>
                <a:lnTo>
                  <a:pt x="149351" y="36576"/>
                </a:lnTo>
                <a:lnTo>
                  <a:pt x="125729" y="36576"/>
                </a:lnTo>
                <a:lnTo>
                  <a:pt x="109727" y="30480"/>
                </a:lnTo>
                <a:lnTo>
                  <a:pt x="86106" y="24384"/>
                </a:lnTo>
                <a:lnTo>
                  <a:pt x="70865" y="18288"/>
                </a:lnTo>
                <a:lnTo>
                  <a:pt x="47243" y="12192"/>
                </a:lnTo>
                <a:lnTo>
                  <a:pt x="23621" y="0"/>
                </a:lnTo>
                <a:lnTo>
                  <a:pt x="0" y="0"/>
                </a:lnTo>
                <a:lnTo>
                  <a:pt x="0" y="12192"/>
                </a:lnTo>
                <a:lnTo>
                  <a:pt x="23621" y="18288"/>
                </a:lnTo>
                <a:lnTo>
                  <a:pt x="38862" y="24384"/>
                </a:lnTo>
                <a:lnTo>
                  <a:pt x="109727" y="42672"/>
                </a:lnTo>
                <a:lnTo>
                  <a:pt x="125729" y="48768"/>
                </a:lnTo>
                <a:lnTo>
                  <a:pt x="156971" y="48768"/>
                </a:lnTo>
                <a:lnTo>
                  <a:pt x="180594" y="36576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5"/>
          <p:cNvSpPr/>
          <p:nvPr/>
        </p:nvSpPr>
        <p:spPr>
          <a:xfrm>
            <a:off x="2540368" y="2711451"/>
            <a:ext cx="63245" cy="37337"/>
          </a:xfrm>
          <a:custGeom>
            <a:avLst/>
            <a:gdLst/>
            <a:ahLst/>
            <a:cxnLst/>
            <a:rect l="l" t="t" r="r" b="b"/>
            <a:pathLst>
              <a:path w="63245" h="37337">
                <a:moveTo>
                  <a:pt x="63245" y="37337"/>
                </a:moveTo>
                <a:lnTo>
                  <a:pt x="47243" y="24384"/>
                </a:lnTo>
                <a:lnTo>
                  <a:pt x="47243" y="18287"/>
                </a:lnTo>
                <a:lnTo>
                  <a:pt x="31241" y="6095"/>
                </a:lnTo>
                <a:lnTo>
                  <a:pt x="23621" y="6095"/>
                </a:lnTo>
                <a:lnTo>
                  <a:pt x="7619" y="0"/>
                </a:lnTo>
                <a:lnTo>
                  <a:pt x="0" y="0"/>
                </a:lnTo>
                <a:lnTo>
                  <a:pt x="0" y="12192"/>
                </a:lnTo>
                <a:lnTo>
                  <a:pt x="7619" y="12192"/>
                </a:lnTo>
                <a:lnTo>
                  <a:pt x="16001" y="18287"/>
                </a:lnTo>
                <a:lnTo>
                  <a:pt x="23621" y="18287"/>
                </a:lnTo>
                <a:lnTo>
                  <a:pt x="23621" y="24384"/>
                </a:lnTo>
                <a:lnTo>
                  <a:pt x="31241" y="24384"/>
                </a:lnTo>
                <a:lnTo>
                  <a:pt x="39623" y="30480"/>
                </a:lnTo>
                <a:lnTo>
                  <a:pt x="39623" y="37337"/>
                </a:lnTo>
                <a:lnTo>
                  <a:pt x="63245" y="37337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6"/>
          <p:cNvSpPr/>
          <p:nvPr/>
        </p:nvSpPr>
        <p:spPr>
          <a:xfrm>
            <a:off x="2579991" y="2748789"/>
            <a:ext cx="31242" cy="178308"/>
          </a:xfrm>
          <a:custGeom>
            <a:avLst/>
            <a:gdLst/>
            <a:ahLst/>
            <a:cxnLst/>
            <a:rect l="l" t="t" r="r" b="b"/>
            <a:pathLst>
              <a:path w="31242" h="178308">
                <a:moveTo>
                  <a:pt x="23622" y="0"/>
                </a:moveTo>
                <a:lnTo>
                  <a:pt x="7620" y="0"/>
                </a:lnTo>
                <a:lnTo>
                  <a:pt x="0" y="48768"/>
                </a:lnTo>
                <a:lnTo>
                  <a:pt x="0" y="134874"/>
                </a:lnTo>
                <a:lnTo>
                  <a:pt x="16002" y="178308"/>
                </a:lnTo>
                <a:lnTo>
                  <a:pt x="16002" y="48768"/>
                </a:lnTo>
                <a:lnTo>
                  <a:pt x="23622" y="0"/>
                </a:lnTo>
              </a:path>
              <a:path w="31242" h="178308">
                <a:moveTo>
                  <a:pt x="31242" y="178308"/>
                </a:moveTo>
                <a:lnTo>
                  <a:pt x="16002" y="134874"/>
                </a:lnTo>
                <a:lnTo>
                  <a:pt x="16002" y="178308"/>
                </a:lnTo>
                <a:lnTo>
                  <a:pt x="31242" y="178308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7"/>
          <p:cNvSpPr/>
          <p:nvPr/>
        </p:nvSpPr>
        <p:spPr>
          <a:xfrm>
            <a:off x="2595994" y="2927096"/>
            <a:ext cx="133350" cy="357377"/>
          </a:xfrm>
          <a:custGeom>
            <a:avLst/>
            <a:gdLst/>
            <a:ahLst/>
            <a:cxnLst/>
            <a:rect l="l" t="t" r="r" b="b"/>
            <a:pathLst>
              <a:path w="133350" h="357377">
                <a:moveTo>
                  <a:pt x="133350" y="351281"/>
                </a:moveTo>
                <a:lnTo>
                  <a:pt x="109727" y="307848"/>
                </a:lnTo>
                <a:lnTo>
                  <a:pt x="102107" y="264413"/>
                </a:lnTo>
                <a:lnTo>
                  <a:pt x="78485" y="221741"/>
                </a:lnTo>
                <a:lnTo>
                  <a:pt x="62483" y="172212"/>
                </a:lnTo>
                <a:lnTo>
                  <a:pt x="54863" y="129539"/>
                </a:lnTo>
                <a:lnTo>
                  <a:pt x="38862" y="86105"/>
                </a:lnTo>
                <a:lnTo>
                  <a:pt x="23621" y="43433"/>
                </a:lnTo>
                <a:lnTo>
                  <a:pt x="15239" y="0"/>
                </a:lnTo>
                <a:lnTo>
                  <a:pt x="0" y="0"/>
                </a:lnTo>
                <a:lnTo>
                  <a:pt x="7619" y="43433"/>
                </a:lnTo>
                <a:lnTo>
                  <a:pt x="23621" y="92201"/>
                </a:lnTo>
                <a:lnTo>
                  <a:pt x="38862" y="129539"/>
                </a:lnTo>
                <a:lnTo>
                  <a:pt x="54863" y="178307"/>
                </a:lnTo>
                <a:lnTo>
                  <a:pt x="62483" y="221741"/>
                </a:lnTo>
                <a:lnTo>
                  <a:pt x="86106" y="264413"/>
                </a:lnTo>
                <a:lnTo>
                  <a:pt x="102107" y="307848"/>
                </a:lnTo>
                <a:lnTo>
                  <a:pt x="118109" y="357377"/>
                </a:lnTo>
                <a:lnTo>
                  <a:pt x="125729" y="351281"/>
                </a:lnTo>
                <a:lnTo>
                  <a:pt x="133350" y="351281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18"/>
          <p:cNvSpPr/>
          <p:nvPr/>
        </p:nvSpPr>
        <p:spPr>
          <a:xfrm>
            <a:off x="2714103" y="3278379"/>
            <a:ext cx="78486" cy="54863"/>
          </a:xfrm>
          <a:custGeom>
            <a:avLst/>
            <a:gdLst/>
            <a:ahLst/>
            <a:cxnLst/>
            <a:rect l="l" t="t" r="r" b="b"/>
            <a:pathLst>
              <a:path w="78486" h="54863">
                <a:moveTo>
                  <a:pt x="78486" y="48768"/>
                </a:moveTo>
                <a:lnTo>
                  <a:pt x="70866" y="42672"/>
                </a:lnTo>
                <a:lnTo>
                  <a:pt x="7619" y="0"/>
                </a:lnTo>
                <a:lnTo>
                  <a:pt x="0" y="6096"/>
                </a:lnTo>
                <a:lnTo>
                  <a:pt x="62484" y="54863"/>
                </a:lnTo>
                <a:lnTo>
                  <a:pt x="62484" y="42672"/>
                </a:lnTo>
                <a:lnTo>
                  <a:pt x="70866" y="54863"/>
                </a:lnTo>
                <a:lnTo>
                  <a:pt x="78486" y="48768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19"/>
          <p:cNvSpPr/>
          <p:nvPr/>
        </p:nvSpPr>
        <p:spPr>
          <a:xfrm>
            <a:off x="2752966" y="3321051"/>
            <a:ext cx="55625" cy="141732"/>
          </a:xfrm>
          <a:custGeom>
            <a:avLst/>
            <a:gdLst/>
            <a:ahLst/>
            <a:cxnLst/>
            <a:rect l="l" t="t" r="r" b="b"/>
            <a:pathLst>
              <a:path w="55625" h="141732">
                <a:moveTo>
                  <a:pt x="32004" y="12191"/>
                </a:moveTo>
                <a:lnTo>
                  <a:pt x="23622" y="0"/>
                </a:lnTo>
                <a:lnTo>
                  <a:pt x="8381" y="18287"/>
                </a:lnTo>
                <a:lnTo>
                  <a:pt x="0" y="37337"/>
                </a:lnTo>
                <a:lnTo>
                  <a:pt x="0" y="55625"/>
                </a:lnTo>
                <a:lnTo>
                  <a:pt x="8381" y="73913"/>
                </a:lnTo>
                <a:lnTo>
                  <a:pt x="8381" y="92201"/>
                </a:lnTo>
                <a:lnTo>
                  <a:pt x="16002" y="98679"/>
                </a:lnTo>
                <a:lnTo>
                  <a:pt x="16002" y="37337"/>
                </a:lnTo>
                <a:lnTo>
                  <a:pt x="23622" y="24384"/>
                </a:lnTo>
                <a:lnTo>
                  <a:pt x="32004" y="12191"/>
                </a:lnTo>
              </a:path>
              <a:path w="55625" h="141732">
                <a:moveTo>
                  <a:pt x="55625" y="135636"/>
                </a:moveTo>
                <a:lnTo>
                  <a:pt x="47243" y="117348"/>
                </a:lnTo>
                <a:lnTo>
                  <a:pt x="32004" y="105156"/>
                </a:lnTo>
                <a:lnTo>
                  <a:pt x="23622" y="86106"/>
                </a:lnTo>
                <a:lnTo>
                  <a:pt x="23622" y="73913"/>
                </a:lnTo>
                <a:lnTo>
                  <a:pt x="16002" y="55625"/>
                </a:lnTo>
                <a:lnTo>
                  <a:pt x="16002" y="98679"/>
                </a:lnTo>
                <a:lnTo>
                  <a:pt x="23622" y="105156"/>
                </a:lnTo>
                <a:lnTo>
                  <a:pt x="32004" y="123444"/>
                </a:lnTo>
                <a:lnTo>
                  <a:pt x="39624" y="135636"/>
                </a:lnTo>
                <a:lnTo>
                  <a:pt x="39624" y="141732"/>
                </a:lnTo>
                <a:lnTo>
                  <a:pt x="55625" y="135636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0"/>
          <p:cNvSpPr/>
          <p:nvPr/>
        </p:nvSpPr>
        <p:spPr>
          <a:xfrm>
            <a:off x="2792590" y="3456686"/>
            <a:ext cx="220980" cy="252222"/>
          </a:xfrm>
          <a:custGeom>
            <a:avLst/>
            <a:gdLst/>
            <a:ahLst/>
            <a:cxnLst/>
            <a:rect l="l" t="t" r="r" b="b"/>
            <a:pathLst>
              <a:path w="220980" h="252222">
                <a:moveTo>
                  <a:pt x="220980" y="246125"/>
                </a:moveTo>
                <a:lnTo>
                  <a:pt x="212598" y="227837"/>
                </a:lnTo>
                <a:lnTo>
                  <a:pt x="197357" y="215646"/>
                </a:lnTo>
                <a:lnTo>
                  <a:pt x="181356" y="197358"/>
                </a:lnTo>
                <a:lnTo>
                  <a:pt x="165354" y="184403"/>
                </a:lnTo>
                <a:lnTo>
                  <a:pt x="157733" y="166115"/>
                </a:lnTo>
                <a:lnTo>
                  <a:pt x="141731" y="153924"/>
                </a:lnTo>
                <a:lnTo>
                  <a:pt x="126492" y="135636"/>
                </a:lnTo>
                <a:lnTo>
                  <a:pt x="118110" y="123443"/>
                </a:lnTo>
                <a:lnTo>
                  <a:pt x="102869" y="104393"/>
                </a:lnTo>
                <a:lnTo>
                  <a:pt x="86868" y="92201"/>
                </a:lnTo>
                <a:lnTo>
                  <a:pt x="79248" y="73913"/>
                </a:lnTo>
                <a:lnTo>
                  <a:pt x="63245" y="61722"/>
                </a:lnTo>
                <a:lnTo>
                  <a:pt x="47243" y="43434"/>
                </a:lnTo>
                <a:lnTo>
                  <a:pt x="39624" y="30479"/>
                </a:lnTo>
                <a:lnTo>
                  <a:pt x="23622" y="12191"/>
                </a:lnTo>
                <a:lnTo>
                  <a:pt x="16001" y="0"/>
                </a:lnTo>
                <a:lnTo>
                  <a:pt x="0" y="6096"/>
                </a:lnTo>
                <a:lnTo>
                  <a:pt x="7619" y="18287"/>
                </a:lnTo>
                <a:lnTo>
                  <a:pt x="23622" y="36575"/>
                </a:lnTo>
                <a:lnTo>
                  <a:pt x="32004" y="49529"/>
                </a:lnTo>
                <a:lnTo>
                  <a:pt x="47243" y="67817"/>
                </a:lnTo>
                <a:lnTo>
                  <a:pt x="63245" y="80010"/>
                </a:lnTo>
                <a:lnTo>
                  <a:pt x="79248" y="98298"/>
                </a:lnTo>
                <a:lnTo>
                  <a:pt x="86868" y="110489"/>
                </a:lnTo>
                <a:lnTo>
                  <a:pt x="102869" y="129539"/>
                </a:lnTo>
                <a:lnTo>
                  <a:pt x="118110" y="141731"/>
                </a:lnTo>
                <a:lnTo>
                  <a:pt x="126492" y="160020"/>
                </a:lnTo>
                <a:lnTo>
                  <a:pt x="141731" y="172212"/>
                </a:lnTo>
                <a:lnTo>
                  <a:pt x="157733" y="190500"/>
                </a:lnTo>
                <a:lnTo>
                  <a:pt x="173736" y="203453"/>
                </a:lnTo>
                <a:lnTo>
                  <a:pt x="181356" y="221741"/>
                </a:lnTo>
                <a:lnTo>
                  <a:pt x="197357" y="233934"/>
                </a:lnTo>
                <a:lnTo>
                  <a:pt x="207517" y="246125"/>
                </a:lnTo>
                <a:lnTo>
                  <a:pt x="220980" y="246125"/>
                </a:lnTo>
              </a:path>
              <a:path w="220980" h="252222">
                <a:moveTo>
                  <a:pt x="212598" y="252222"/>
                </a:moveTo>
                <a:lnTo>
                  <a:pt x="207517" y="246125"/>
                </a:lnTo>
                <a:lnTo>
                  <a:pt x="204978" y="246125"/>
                </a:lnTo>
                <a:lnTo>
                  <a:pt x="212598" y="252222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1"/>
          <p:cNvSpPr/>
          <p:nvPr/>
        </p:nvSpPr>
        <p:spPr>
          <a:xfrm>
            <a:off x="2981566" y="3702813"/>
            <a:ext cx="39624" cy="31241"/>
          </a:xfrm>
          <a:custGeom>
            <a:avLst/>
            <a:gdLst/>
            <a:ahLst/>
            <a:cxnLst/>
            <a:rect l="l" t="t" r="r" b="b"/>
            <a:pathLst>
              <a:path w="39624" h="31241">
                <a:moveTo>
                  <a:pt x="39624" y="0"/>
                </a:moveTo>
                <a:lnTo>
                  <a:pt x="16002" y="0"/>
                </a:lnTo>
                <a:lnTo>
                  <a:pt x="16002" y="12191"/>
                </a:lnTo>
                <a:lnTo>
                  <a:pt x="0" y="25146"/>
                </a:lnTo>
                <a:lnTo>
                  <a:pt x="0" y="31241"/>
                </a:lnTo>
                <a:lnTo>
                  <a:pt x="16002" y="25146"/>
                </a:lnTo>
                <a:lnTo>
                  <a:pt x="32004" y="12191"/>
                </a:lnTo>
                <a:lnTo>
                  <a:pt x="39624" y="0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2"/>
          <p:cNvSpPr/>
          <p:nvPr/>
        </p:nvSpPr>
        <p:spPr>
          <a:xfrm>
            <a:off x="2981566" y="3727959"/>
            <a:ext cx="47243" cy="48767"/>
          </a:xfrm>
          <a:custGeom>
            <a:avLst/>
            <a:gdLst/>
            <a:ahLst/>
            <a:cxnLst/>
            <a:rect l="l" t="t" r="r" b="b"/>
            <a:pathLst>
              <a:path w="47243" h="48767">
                <a:moveTo>
                  <a:pt x="47243" y="42671"/>
                </a:moveTo>
                <a:lnTo>
                  <a:pt x="47243" y="30479"/>
                </a:lnTo>
                <a:lnTo>
                  <a:pt x="39624" y="18287"/>
                </a:lnTo>
                <a:lnTo>
                  <a:pt x="16002" y="0"/>
                </a:lnTo>
                <a:lnTo>
                  <a:pt x="0" y="6095"/>
                </a:lnTo>
                <a:lnTo>
                  <a:pt x="16002" y="12191"/>
                </a:lnTo>
                <a:lnTo>
                  <a:pt x="23622" y="24383"/>
                </a:lnTo>
                <a:lnTo>
                  <a:pt x="32004" y="36575"/>
                </a:lnTo>
                <a:lnTo>
                  <a:pt x="32004" y="42671"/>
                </a:lnTo>
                <a:lnTo>
                  <a:pt x="39624" y="48767"/>
                </a:lnTo>
                <a:lnTo>
                  <a:pt x="39624" y="36575"/>
                </a:lnTo>
                <a:lnTo>
                  <a:pt x="47243" y="42671"/>
                </a:lnTo>
              </a:path>
              <a:path w="47243" h="48767">
                <a:moveTo>
                  <a:pt x="39624" y="48767"/>
                </a:moveTo>
                <a:lnTo>
                  <a:pt x="32004" y="42671"/>
                </a:lnTo>
                <a:lnTo>
                  <a:pt x="32004" y="48767"/>
                </a:lnTo>
                <a:lnTo>
                  <a:pt x="39624" y="48767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3"/>
          <p:cNvSpPr/>
          <p:nvPr/>
        </p:nvSpPr>
        <p:spPr>
          <a:xfrm>
            <a:off x="3021190" y="3758439"/>
            <a:ext cx="260604" cy="24384"/>
          </a:xfrm>
          <a:custGeom>
            <a:avLst/>
            <a:gdLst/>
            <a:ahLst/>
            <a:cxnLst/>
            <a:rect l="l" t="t" r="r" b="b"/>
            <a:pathLst>
              <a:path w="260604" h="24384">
                <a:moveTo>
                  <a:pt x="260604" y="0"/>
                </a:moveTo>
                <a:lnTo>
                  <a:pt x="236219" y="0"/>
                </a:lnTo>
                <a:lnTo>
                  <a:pt x="228600" y="6096"/>
                </a:lnTo>
                <a:lnTo>
                  <a:pt x="126492" y="6096"/>
                </a:lnTo>
                <a:lnTo>
                  <a:pt x="110489" y="12191"/>
                </a:lnTo>
                <a:lnTo>
                  <a:pt x="32004" y="12191"/>
                </a:lnTo>
                <a:lnTo>
                  <a:pt x="16001" y="6096"/>
                </a:lnTo>
                <a:lnTo>
                  <a:pt x="0" y="6096"/>
                </a:lnTo>
                <a:lnTo>
                  <a:pt x="0" y="18287"/>
                </a:lnTo>
                <a:lnTo>
                  <a:pt x="16001" y="18287"/>
                </a:lnTo>
                <a:lnTo>
                  <a:pt x="32004" y="24384"/>
                </a:lnTo>
                <a:lnTo>
                  <a:pt x="110489" y="24384"/>
                </a:lnTo>
                <a:lnTo>
                  <a:pt x="126492" y="18287"/>
                </a:lnTo>
                <a:lnTo>
                  <a:pt x="204978" y="18287"/>
                </a:lnTo>
                <a:lnTo>
                  <a:pt x="228600" y="12191"/>
                </a:lnTo>
                <a:lnTo>
                  <a:pt x="252222" y="12191"/>
                </a:lnTo>
                <a:lnTo>
                  <a:pt x="260604" y="0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4"/>
          <p:cNvSpPr/>
          <p:nvPr/>
        </p:nvSpPr>
        <p:spPr>
          <a:xfrm>
            <a:off x="3265791" y="3758439"/>
            <a:ext cx="31242" cy="61722"/>
          </a:xfrm>
          <a:custGeom>
            <a:avLst/>
            <a:gdLst/>
            <a:ahLst/>
            <a:cxnLst/>
            <a:rect l="l" t="t" r="r" b="b"/>
            <a:pathLst>
              <a:path w="31242" h="61722">
                <a:moveTo>
                  <a:pt x="16002" y="61722"/>
                </a:moveTo>
                <a:lnTo>
                  <a:pt x="16002" y="30479"/>
                </a:lnTo>
                <a:lnTo>
                  <a:pt x="7620" y="36575"/>
                </a:lnTo>
                <a:lnTo>
                  <a:pt x="0" y="49529"/>
                </a:lnTo>
                <a:lnTo>
                  <a:pt x="7620" y="49529"/>
                </a:lnTo>
                <a:lnTo>
                  <a:pt x="16002" y="61722"/>
                </a:lnTo>
              </a:path>
              <a:path w="31242" h="61722">
                <a:moveTo>
                  <a:pt x="31242" y="30479"/>
                </a:moveTo>
                <a:lnTo>
                  <a:pt x="31242" y="12191"/>
                </a:lnTo>
                <a:lnTo>
                  <a:pt x="16002" y="0"/>
                </a:lnTo>
                <a:lnTo>
                  <a:pt x="7620" y="12191"/>
                </a:lnTo>
                <a:lnTo>
                  <a:pt x="16002" y="18287"/>
                </a:lnTo>
                <a:lnTo>
                  <a:pt x="16002" y="55625"/>
                </a:lnTo>
                <a:lnTo>
                  <a:pt x="23622" y="42672"/>
                </a:lnTo>
                <a:lnTo>
                  <a:pt x="31242" y="30479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5"/>
          <p:cNvSpPr/>
          <p:nvPr/>
        </p:nvSpPr>
        <p:spPr>
          <a:xfrm>
            <a:off x="3242169" y="3807968"/>
            <a:ext cx="39624" cy="73914"/>
          </a:xfrm>
          <a:custGeom>
            <a:avLst/>
            <a:gdLst/>
            <a:ahLst/>
            <a:cxnLst/>
            <a:rect l="l" t="t" r="r" b="b"/>
            <a:pathLst>
              <a:path w="39624" h="73914">
                <a:moveTo>
                  <a:pt x="31242" y="60960"/>
                </a:moveTo>
                <a:lnTo>
                  <a:pt x="15239" y="48768"/>
                </a:lnTo>
                <a:lnTo>
                  <a:pt x="15239" y="18288"/>
                </a:lnTo>
                <a:lnTo>
                  <a:pt x="7619" y="24384"/>
                </a:lnTo>
                <a:lnTo>
                  <a:pt x="0" y="36576"/>
                </a:lnTo>
                <a:lnTo>
                  <a:pt x="0" y="54864"/>
                </a:lnTo>
                <a:lnTo>
                  <a:pt x="7619" y="60960"/>
                </a:lnTo>
                <a:lnTo>
                  <a:pt x="15239" y="73914"/>
                </a:lnTo>
                <a:lnTo>
                  <a:pt x="31242" y="60960"/>
                </a:lnTo>
              </a:path>
              <a:path w="39624" h="73914">
                <a:moveTo>
                  <a:pt x="39624" y="12192"/>
                </a:moveTo>
                <a:lnTo>
                  <a:pt x="31242" y="0"/>
                </a:lnTo>
                <a:lnTo>
                  <a:pt x="15239" y="6096"/>
                </a:lnTo>
                <a:lnTo>
                  <a:pt x="15239" y="30480"/>
                </a:lnTo>
                <a:lnTo>
                  <a:pt x="39624" y="12192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6"/>
          <p:cNvSpPr/>
          <p:nvPr/>
        </p:nvSpPr>
        <p:spPr>
          <a:xfrm>
            <a:off x="3257410" y="3868928"/>
            <a:ext cx="142494" cy="129539"/>
          </a:xfrm>
          <a:custGeom>
            <a:avLst/>
            <a:gdLst/>
            <a:ahLst/>
            <a:cxnLst/>
            <a:rect l="l" t="t" r="r" b="b"/>
            <a:pathLst>
              <a:path w="142494" h="129539">
                <a:moveTo>
                  <a:pt x="142494" y="129539"/>
                </a:moveTo>
                <a:lnTo>
                  <a:pt x="142494" y="123444"/>
                </a:lnTo>
                <a:lnTo>
                  <a:pt x="16002" y="0"/>
                </a:lnTo>
                <a:lnTo>
                  <a:pt x="0" y="12954"/>
                </a:lnTo>
                <a:lnTo>
                  <a:pt x="126492" y="129539"/>
                </a:lnTo>
                <a:lnTo>
                  <a:pt x="126492" y="123444"/>
                </a:lnTo>
                <a:lnTo>
                  <a:pt x="142494" y="129539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7"/>
          <p:cNvSpPr/>
          <p:nvPr/>
        </p:nvSpPr>
        <p:spPr>
          <a:xfrm>
            <a:off x="3249790" y="3992372"/>
            <a:ext cx="150113" cy="55625"/>
          </a:xfrm>
          <a:custGeom>
            <a:avLst/>
            <a:gdLst/>
            <a:ahLst/>
            <a:cxnLst/>
            <a:rect l="l" t="t" r="r" b="b"/>
            <a:pathLst>
              <a:path w="150113" h="55625">
                <a:moveTo>
                  <a:pt x="150113" y="6095"/>
                </a:moveTo>
                <a:lnTo>
                  <a:pt x="134112" y="0"/>
                </a:lnTo>
                <a:lnTo>
                  <a:pt x="126492" y="18287"/>
                </a:lnTo>
                <a:lnTo>
                  <a:pt x="118110" y="30479"/>
                </a:lnTo>
                <a:lnTo>
                  <a:pt x="102869" y="37337"/>
                </a:lnTo>
                <a:lnTo>
                  <a:pt x="86868" y="37337"/>
                </a:lnTo>
                <a:lnTo>
                  <a:pt x="63245" y="43434"/>
                </a:lnTo>
                <a:lnTo>
                  <a:pt x="0" y="43434"/>
                </a:lnTo>
                <a:lnTo>
                  <a:pt x="0" y="55625"/>
                </a:lnTo>
                <a:lnTo>
                  <a:pt x="39624" y="55625"/>
                </a:lnTo>
                <a:lnTo>
                  <a:pt x="63245" y="49529"/>
                </a:lnTo>
                <a:lnTo>
                  <a:pt x="86868" y="49529"/>
                </a:lnTo>
                <a:lnTo>
                  <a:pt x="110489" y="43434"/>
                </a:lnTo>
                <a:lnTo>
                  <a:pt x="126492" y="37337"/>
                </a:lnTo>
                <a:lnTo>
                  <a:pt x="141731" y="24384"/>
                </a:lnTo>
                <a:lnTo>
                  <a:pt x="150113" y="6095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28"/>
          <p:cNvSpPr/>
          <p:nvPr/>
        </p:nvSpPr>
        <p:spPr>
          <a:xfrm>
            <a:off x="2903079" y="3906266"/>
            <a:ext cx="346710" cy="141732"/>
          </a:xfrm>
          <a:custGeom>
            <a:avLst/>
            <a:gdLst/>
            <a:ahLst/>
            <a:cxnLst/>
            <a:rect l="l" t="t" r="r" b="b"/>
            <a:pathLst>
              <a:path w="346710" h="141732">
                <a:moveTo>
                  <a:pt x="346710" y="141732"/>
                </a:moveTo>
                <a:lnTo>
                  <a:pt x="346710" y="129540"/>
                </a:lnTo>
                <a:lnTo>
                  <a:pt x="323088" y="129540"/>
                </a:lnTo>
                <a:lnTo>
                  <a:pt x="307086" y="123444"/>
                </a:lnTo>
                <a:lnTo>
                  <a:pt x="283464" y="116586"/>
                </a:lnTo>
                <a:lnTo>
                  <a:pt x="259842" y="104394"/>
                </a:lnTo>
                <a:lnTo>
                  <a:pt x="236220" y="98298"/>
                </a:lnTo>
                <a:lnTo>
                  <a:pt x="220980" y="92201"/>
                </a:lnTo>
                <a:lnTo>
                  <a:pt x="197358" y="86106"/>
                </a:lnTo>
                <a:lnTo>
                  <a:pt x="181356" y="73913"/>
                </a:lnTo>
                <a:lnTo>
                  <a:pt x="157734" y="67818"/>
                </a:lnTo>
                <a:lnTo>
                  <a:pt x="134112" y="55625"/>
                </a:lnTo>
                <a:lnTo>
                  <a:pt x="118110" y="49530"/>
                </a:lnTo>
                <a:lnTo>
                  <a:pt x="94488" y="36575"/>
                </a:lnTo>
                <a:lnTo>
                  <a:pt x="70866" y="24384"/>
                </a:lnTo>
                <a:lnTo>
                  <a:pt x="54864" y="18287"/>
                </a:lnTo>
                <a:lnTo>
                  <a:pt x="31242" y="12192"/>
                </a:lnTo>
                <a:lnTo>
                  <a:pt x="12616" y="2579"/>
                </a:lnTo>
                <a:lnTo>
                  <a:pt x="0" y="12192"/>
                </a:lnTo>
                <a:lnTo>
                  <a:pt x="7620" y="12192"/>
                </a:lnTo>
                <a:lnTo>
                  <a:pt x="23622" y="24384"/>
                </a:lnTo>
                <a:lnTo>
                  <a:pt x="47243" y="30480"/>
                </a:lnTo>
                <a:lnTo>
                  <a:pt x="63246" y="36575"/>
                </a:lnTo>
                <a:lnTo>
                  <a:pt x="86868" y="49530"/>
                </a:lnTo>
                <a:lnTo>
                  <a:pt x="110490" y="61722"/>
                </a:lnTo>
                <a:lnTo>
                  <a:pt x="125730" y="67818"/>
                </a:lnTo>
                <a:lnTo>
                  <a:pt x="150114" y="80010"/>
                </a:lnTo>
                <a:lnTo>
                  <a:pt x="173736" y="86106"/>
                </a:lnTo>
                <a:lnTo>
                  <a:pt x="188976" y="92201"/>
                </a:lnTo>
                <a:lnTo>
                  <a:pt x="212598" y="104394"/>
                </a:lnTo>
                <a:lnTo>
                  <a:pt x="259842" y="116586"/>
                </a:lnTo>
                <a:lnTo>
                  <a:pt x="275844" y="129540"/>
                </a:lnTo>
                <a:lnTo>
                  <a:pt x="299466" y="129540"/>
                </a:lnTo>
                <a:lnTo>
                  <a:pt x="346710" y="141732"/>
                </a:lnTo>
              </a:path>
              <a:path w="346710" h="141732">
                <a:moveTo>
                  <a:pt x="16002" y="0"/>
                </a:moveTo>
                <a:lnTo>
                  <a:pt x="7620" y="0"/>
                </a:lnTo>
                <a:lnTo>
                  <a:pt x="12616" y="2579"/>
                </a:lnTo>
                <a:lnTo>
                  <a:pt x="16002" y="0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29"/>
          <p:cNvSpPr/>
          <p:nvPr/>
        </p:nvSpPr>
        <p:spPr>
          <a:xfrm>
            <a:off x="2855835" y="3894074"/>
            <a:ext cx="63246" cy="24384"/>
          </a:xfrm>
          <a:custGeom>
            <a:avLst/>
            <a:gdLst/>
            <a:ahLst/>
            <a:cxnLst/>
            <a:rect l="l" t="t" r="r" b="b"/>
            <a:pathLst>
              <a:path w="63246" h="24384">
                <a:moveTo>
                  <a:pt x="16002" y="12191"/>
                </a:moveTo>
                <a:lnTo>
                  <a:pt x="16002" y="0"/>
                </a:lnTo>
                <a:lnTo>
                  <a:pt x="0" y="6096"/>
                </a:lnTo>
                <a:lnTo>
                  <a:pt x="16002" y="12191"/>
                </a:lnTo>
              </a:path>
              <a:path w="63246" h="24384">
                <a:moveTo>
                  <a:pt x="16002" y="12191"/>
                </a:moveTo>
                <a:lnTo>
                  <a:pt x="0" y="6096"/>
                </a:lnTo>
                <a:lnTo>
                  <a:pt x="7620" y="12191"/>
                </a:lnTo>
                <a:lnTo>
                  <a:pt x="16002" y="12191"/>
                </a:lnTo>
              </a:path>
              <a:path w="63246" h="24384">
                <a:moveTo>
                  <a:pt x="63246" y="12191"/>
                </a:moveTo>
                <a:lnTo>
                  <a:pt x="54864" y="12191"/>
                </a:lnTo>
                <a:lnTo>
                  <a:pt x="31242" y="-6096"/>
                </a:lnTo>
                <a:lnTo>
                  <a:pt x="16002" y="-6096"/>
                </a:lnTo>
                <a:lnTo>
                  <a:pt x="7620" y="0"/>
                </a:lnTo>
                <a:lnTo>
                  <a:pt x="16002" y="0"/>
                </a:lnTo>
                <a:lnTo>
                  <a:pt x="16002" y="6096"/>
                </a:lnTo>
                <a:lnTo>
                  <a:pt x="31242" y="6096"/>
                </a:lnTo>
                <a:lnTo>
                  <a:pt x="31242" y="12191"/>
                </a:lnTo>
                <a:lnTo>
                  <a:pt x="39624" y="12191"/>
                </a:lnTo>
                <a:lnTo>
                  <a:pt x="47243" y="18287"/>
                </a:lnTo>
                <a:lnTo>
                  <a:pt x="47243" y="24384"/>
                </a:lnTo>
                <a:lnTo>
                  <a:pt x="63246" y="12191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0"/>
          <p:cNvSpPr/>
          <p:nvPr/>
        </p:nvSpPr>
        <p:spPr>
          <a:xfrm>
            <a:off x="2776588" y="3856736"/>
            <a:ext cx="95250" cy="43434"/>
          </a:xfrm>
          <a:custGeom>
            <a:avLst/>
            <a:gdLst/>
            <a:ahLst/>
            <a:cxnLst/>
            <a:rect l="l" t="t" r="r" b="b"/>
            <a:pathLst>
              <a:path w="95250" h="43434">
                <a:moveTo>
                  <a:pt x="16001" y="6096"/>
                </a:moveTo>
                <a:lnTo>
                  <a:pt x="16001" y="0"/>
                </a:lnTo>
                <a:lnTo>
                  <a:pt x="0" y="6096"/>
                </a:lnTo>
                <a:lnTo>
                  <a:pt x="16001" y="6096"/>
                </a:lnTo>
              </a:path>
              <a:path w="95250" h="43434">
                <a:moveTo>
                  <a:pt x="8381" y="12191"/>
                </a:moveTo>
                <a:lnTo>
                  <a:pt x="8381" y="6096"/>
                </a:lnTo>
                <a:lnTo>
                  <a:pt x="0" y="6096"/>
                </a:lnTo>
                <a:lnTo>
                  <a:pt x="8381" y="12191"/>
                </a:lnTo>
              </a:path>
              <a:path w="95250" h="43434">
                <a:moveTo>
                  <a:pt x="95250" y="37337"/>
                </a:moveTo>
                <a:lnTo>
                  <a:pt x="86868" y="31241"/>
                </a:lnTo>
                <a:lnTo>
                  <a:pt x="71627" y="25146"/>
                </a:lnTo>
                <a:lnTo>
                  <a:pt x="63245" y="18287"/>
                </a:lnTo>
                <a:lnTo>
                  <a:pt x="55625" y="6096"/>
                </a:lnTo>
                <a:lnTo>
                  <a:pt x="48006" y="6096"/>
                </a:lnTo>
                <a:lnTo>
                  <a:pt x="32003" y="0"/>
                </a:lnTo>
                <a:lnTo>
                  <a:pt x="23621" y="-6096"/>
                </a:lnTo>
                <a:lnTo>
                  <a:pt x="8381" y="0"/>
                </a:lnTo>
                <a:lnTo>
                  <a:pt x="16001" y="0"/>
                </a:lnTo>
                <a:lnTo>
                  <a:pt x="16001" y="6096"/>
                </a:lnTo>
                <a:lnTo>
                  <a:pt x="23621" y="6096"/>
                </a:lnTo>
                <a:lnTo>
                  <a:pt x="32003" y="12191"/>
                </a:lnTo>
                <a:lnTo>
                  <a:pt x="39624" y="12191"/>
                </a:lnTo>
                <a:lnTo>
                  <a:pt x="79247" y="43434"/>
                </a:lnTo>
                <a:lnTo>
                  <a:pt x="95250" y="37337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1"/>
          <p:cNvSpPr/>
          <p:nvPr/>
        </p:nvSpPr>
        <p:spPr>
          <a:xfrm>
            <a:off x="2500744" y="3512313"/>
            <a:ext cx="291845" cy="350520"/>
          </a:xfrm>
          <a:custGeom>
            <a:avLst/>
            <a:gdLst/>
            <a:ahLst/>
            <a:cxnLst/>
            <a:rect l="l" t="t" r="r" b="b"/>
            <a:pathLst>
              <a:path w="291845" h="350520">
                <a:moveTo>
                  <a:pt x="291845" y="344424"/>
                </a:moveTo>
                <a:lnTo>
                  <a:pt x="275844" y="326136"/>
                </a:lnTo>
                <a:lnTo>
                  <a:pt x="252221" y="301751"/>
                </a:lnTo>
                <a:lnTo>
                  <a:pt x="236981" y="282701"/>
                </a:lnTo>
                <a:lnTo>
                  <a:pt x="220979" y="258317"/>
                </a:lnTo>
                <a:lnTo>
                  <a:pt x="197357" y="240029"/>
                </a:lnTo>
                <a:lnTo>
                  <a:pt x="181356" y="215646"/>
                </a:lnTo>
                <a:lnTo>
                  <a:pt x="166115" y="196596"/>
                </a:lnTo>
                <a:lnTo>
                  <a:pt x="150113" y="172212"/>
                </a:lnTo>
                <a:lnTo>
                  <a:pt x="126491" y="153924"/>
                </a:lnTo>
                <a:lnTo>
                  <a:pt x="110489" y="128777"/>
                </a:lnTo>
                <a:lnTo>
                  <a:pt x="95250" y="110489"/>
                </a:lnTo>
                <a:lnTo>
                  <a:pt x="79247" y="86105"/>
                </a:lnTo>
                <a:lnTo>
                  <a:pt x="63245" y="67817"/>
                </a:lnTo>
                <a:lnTo>
                  <a:pt x="47243" y="42672"/>
                </a:lnTo>
                <a:lnTo>
                  <a:pt x="32003" y="18287"/>
                </a:lnTo>
                <a:lnTo>
                  <a:pt x="23621" y="0"/>
                </a:lnTo>
                <a:lnTo>
                  <a:pt x="23621" y="6096"/>
                </a:lnTo>
                <a:lnTo>
                  <a:pt x="8381" y="0"/>
                </a:lnTo>
                <a:lnTo>
                  <a:pt x="0" y="0"/>
                </a:lnTo>
                <a:lnTo>
                  <a:pt x="8381" y="6096"/>
                </a:lnTo>
                <a:lnTo>
                  <a:pt x="23621" y="24384"/>
                </a:lnTo>
                <a:lnTo>
                  <a:pt x="32003" y="48767"/>
                </a:lnTo>
                <a:lnTo>
                  <a:pt x="47243" y="73913"/>
                </a:lnTo>
                <a:lnTo>
                  <a:pt x="63245" y="92201"/>
                </a:lnTo>
                <a:lnTo>
                  <a:pt x="79247" y="116586"/>
                </a:lnTo>
                <a:lnTo>
                  <a:pt x="102869" y="134874"/>
                </a:lnTo>
                <a:lnTo>
                  <a:pt x="118871" y="160020"/>
                </a:lnTo>
                <a:lnTo>
                  <a:pt x="134112" y="178308"/>
                </a:lnTo>
                <a:lnTo>
                  <a:pt x="150113" y="202691"/>
                </a:lnTo>
                <a:lnTo>
                  <a:pt x="173735" y="221741"/>
                </a:lnTo>
                <a:lnTo>
                  <a:pt x="189737" y="246125"/>
                </a:lnTo>
                <a:lnTo>
                  <a:pt x="204977" y="264413"/>
                </a:lnTo>
                <a:lnTo>
                  <a:pt x="228600" y="288798"/>
                </a:lnTo>
                <a:lnTo>
                  <a:pt x="244601" y="307848"/>
                </a:lnTo>
                <a:lnTo>
                  <a:pt x="260603" y="332232"/>
                </a:lnTo>
                <a:lnTo>
                  <a:pt x="275844" y="350520"/>
                </a:lnTo>
                <a:lnTo>
                  <a:pt x="291845" y="344424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2"/>
          <p:cNvSpPr/>
          <p:nvPr/>
        </p:nvSpPr>
        <p:spPr>
          <a:xfrm>
            <a:off x="2461881" y="3438398"/>
            <a:ext cx="62483" cy="80010"/>
          </a:xfrm>
          <a:custGeom>
            <a:avLst/>
            <a:gdLst/>
            <a:ahLst/>
            <a:cxnLst/>
            <a:rect l="l" t="t" r="r" b="b"/>
            <a:pathLst>
              <a:path w="62483" h="80010">
                <a:moveTo>
                  <a:pt x="62483" y="80010"/>
                </a:moveTo>
                <a:lnTo>
                  <a:pt x="62483" y="36575"/>
                </a:lnTo>
                <a:lnTo>
                  <a:pt x="47243" y="30479"/>
                </a:lnTo>
                <a:lnTo>
                  <a:pt x="38862" y="18287"/>
                </a:lnTo>
                <a:lnTo>
                  <a:pt x="31241" y="12191"/>
                </a:lnTo>
                <a:lnTo>
                  <a:pt x="15239" y="6096"/>
                </a:lnTo>
                <a:lnTo>
                  <a:pt x="10159" y="2032"/>
                </a:lnTo>
                <a:lnTo>
                  <a:pt x="0" y="6096"/>
                </a:lnTo>
                <a:lnTo>
                  <a:pt x="7619" y="18287"/>
                </a:lnTo>
                <a:lnTo>
                  <a:pt x="15239" y="24384"/>
                </a:lnTo>
                <a:lnTo>
                  <a:pt x="31241" y="30479"/>
                </a:lnTo>
                <a:lnTo>
                  <a:pt x="38862" y="36575"/>
                </a:lnTo>
                <a:lnTo>
                  <a:pt x="38862" y="42672"/>
                </a:lnTo>
                <a:lnTo>
                  <a:pt x="47243" y="54863"/>
                </a:lnTo>
                <a:lnTo>
                  <a:pt x="47243" y="73913"/>
                </a:lnTo>
                <a:lnTo>
                  <a:pt x="62483" y="80010"/>
                </a:lnTo>
              </a:path>
              <a:path w="62483" h="80010">
                <a:moveTo>
                  <a:pt x="15239" y="0"/>
                </a:moveTo>
                <a:lnTo>
                  <a:pt x="7619" y="0"/>
                </a:lnTo>
                <a:lnTo>
                  <a:pt x="10159" y="2032"/>
                </a:lnTo>
                <a:lnTo>
                  <a:pt x="15239" y="0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3"/>
          <p:cNvSpPr/>
          <p:nvPr/>
        </p:nvSpPr>
        <p:spPr>
          <a:xfrm>
            <a:off x="2398635" y="3259329"/>
            <a:ext cx="78486" cy="185166"/>
          </a:xfrm>
          <a:custGeom>
            <a:avLst/>
            <a:gdLst/>
            <a:ahLst/>
            <a:cxnLst/>
            <a:rect l="l" t="t" r="r" b="b"/>
            <a:pathLst>
              <a:path w="78486" h="185166">
                <a:moveTo>
                  <a:pt x="16002" y="25146"/>
                </a:moveTo>
                <a:lnTo>
                  <a:pt x="7620" y="0"/>
                </a:lnTo>
                <a:lnTo>
                  <a:pt x="0" y="25146"/>
                </a:lnTo>
                <a:lnTo>
                  <a:pt x="16002" y="25146"/>
                </a:lnTo>
              </a:path>
              <a:path w="78486" h="185166">
                <a:moveTo>
                  <a:pt x="39624" y="105156"/>
                </a:moveTo>
                <a:lnTo>
                  <a:pt x="39624" y="61722"/>
                </a:lnTo>
                <a:lnTo>
                  <a:pt x="23622" y="43434"/>
                </a:lnTo>
                <a:lnTo>
                  <a:pt x="16002" y="25146"/>
                </a:lnTo>
                <a:lnTo>
                  <a:pt x="0" y="25146"/>
                </a:lnTo>
                <a:lnTo>
                  <a:pt x="16002" y="31242"/>
                </a:lnTo>
                <a:lnTo>
                  <a:pt x="16002" y="59109"/>
                </a:lnTo>
                <a:lnTo>
                  <a:pt x="23622" y="67818"/>
                </a:lnTo>
                <a:lnTo>
                  <a:pt x="31242" y="86106"/>
                </a:lnTo>
                <a:lnTo>
                  <a:pt x="39624" y="105156"/>
                </a:lnTo>
              </a:path>
              <a:path w="78486" h="185166">
                <a:moveTo>
                  <a:pt x="16002" y="59109"/>
                </a:moveTo>
                <a:lnTo>
                  <a:pt x="16002" y="31242"/>
                </a:lnTo>
                <a:lnTo>
                  <a:pt x="0" y="31242"/>
                </a:lnTo>
                <a:lnTo>
                  <a:pt x="7620" y="49530"/>
                </a:lnTo>
                <a:lnTo>
                  <a:pt x="16002" y="59109"/>
                </a:lnTo>
              </a:path>
              <a:path w="78486" h="185166">
                <a:moveTo>
                  <a:pt x="78486" y="179070"/>
                </a:moveTo>
                <a:lnTo>
                  <a:pt x="70866" y="160020"/>
                </a:lnTo>
                <a:lnTo>
                  <a:pt x="63246" y="141732"/>
                </a:lnTo>
                <a:lnTo>
                  <a:pt x="54864" y="123444"/>
                </a:lnTo>
                <a:lnTo>
                  <a:pt x="47243" y="105156"/>
                </a:lnTo>
                <a:lnTo>
                  <a:pt x="39624" y="86106"/>
                </a:lnTo>
                <a:lnTo>
                  <a:pt x="39624" y="123444"/>
                </a:lnTo>
                <a:lnTo>
                  <a:pt x="47243" y="141732"/>
                </a:lnTo>
                <a:lnTo>
                  <a:pt x="54864" y="166878"/>
                </a:lnTo>
                <a:lnTo>
                  <a:pt x="63246" y="185166"/>
                </a:lnTo>
                <a:lnTo>
                  <a:pt x="78486" y="179070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4"/>
          <p:cNvSpPr/>
          <p:nvPr/>
        </p:nvSpPr>
        <p:spPr>
          <a:xfrm>
            <a:off x="2367394" y="3284474"/>
            <a:ext cx="47243" cy="350520"/>
          </a:xfrm>
          <a:custGeom>
            <a:avLst/>
            <a:gdLst/>
            <a:ahLst/>
            <a:cxnLst/>
            <a:rect l="l" t="t" r="r" b="b"/>
            <a:pathLst>
              <a:path w="47243" h="350520">
                <a:moveTo>
                  <a:pt x="47243" y="6096"/>
                </a:moveTo>
                <a:lnTo>
                  <a:pt x="31241" y="0"/>
                </a:lnTo>
                <a:lnTo>
                  <a:pt x="23621" y="42672"/>
                </a:lnTo>
                <a:lnTo>
                  <a:pt x="15239" y="86105"/>
                </a:lnTo>
                <a:lnTo>
                  <a:pt x="7619" y="128777"/>
                </a:lnTo>
                <a:lnTo>
                  <a:pt x="7619" y="172212"/>
                </a:lnTo>
                <a:lnTo>
                  <a:pt x="0" y="215646"/>
                </a:lnTo>
                <a:lnTo>
                  <a:pt x="0" y="301751"/>
                </a:lnTo>
                <a:lnTo>
                  <a:pt x="7619" y="350520"/>
                </a:lnTo>
                <a:lnTo>
                  <a:pt x="15239" y="347617"/>
                </a:lnTo>
                <a:lnTo>
                  <a:pt x="15239" y="215646"/>
                </a:lnTo>
                <a:lnTo>
                  <a:pt x="23621" y="172212"/>
                </a:lnTo>
                <a:lnTo>
                  <a:pt x="23621" y="128777"/>
                </a:lnTo>
                <a:lnTo>
                  <a:pt x="38862" y="42672"/>
                </a:lnTo>
                <a:lnTo>
                  <a:pt x="47243" y="6096"/>
                </a:lnTo>
              </a:path>
              <a:path w="47243" h="350520">
                <a:moveTo>
                  <a:pt x="22638" y="344798"/>
                </a:moveTo>
                <a:lnTo>
                  <a:pt x="15239" y="301751"/>
                </a:lnTo>
                <a:lnTo>
                  <a:pt x="15239" y="347617"/>
                </a:lnTo>
                <a:lnTo>
                  <a:pt x="22638" y="344798"/>
                </a:lnTo>
              </a:path>
              <a:path w="47243" h="350520">
                <a:moveTo>
                  <a:pt x="23621" y="350520"/>
                </a:moveTo>
                <a:lnTo>
                  <a:pt x="23621" y="344424"/>
                </a:lnTo>
                <a:lnTo>
                  <a:pt x="22638" y="344798"/>
                </a:lnTo>
                <a:lnTo>
                  <a:pt x="23621" y="350520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5"/>
          <p:cNvSpPr/>
          <p:nvPr/>
        </p:nvSpPr>
        <p:spPr>
          <a:xfrm>
            <a:off x="2375013" y="3628898"/>
            <a:ext cx="39624" cy="86105"/>
          </a:xfrm>
          <a:custGeom>
            <a:avLst/>
            <a:gdLst/>
            <a:ahLst/>
            <a:cxnLst/>
            <a:rect l="l" t="t" r="r" b="b"/>
            <a:pathLst>
              <a:path w="39624" h="86105">
                <a:moveTo>
                  <a:pt x="39624" y="86105"/>
                </a:moveTo>
                <a:lnTo>
                  <a:pt x="39624" y="61722"/>
                </a:lnTo>
                <a:lnTo>
                  <a:pt x="31242" y="37337"/>
                </a:lnTo>
                <a:lnTo>
                  <a:pt x="23621" y="18287"/>
                </a:lnTo>
                <a:lnTo>
                  <a:pt x="16001" y="0"/>
                </a:lnTo>
                <a:lnTo>
                  <a:pt x="0" y="6096"/>
                </a:lnTo>
                <a:lnTo>
                  <a:pt x="7619" y="25146"/>
                </a:lnTo>
                <a:lnTo>
                  <a:pt x="16001" y="43434"/>
                </a:lnTo>
                <a:lnTo>
                  <a:pt x="23621" y="61722"/>
                </a:lnTo>
                <a:lnTo>
                  <a:pt x="23621" y="80010"/>
                </a:lnTo>
                <a:lnTo>
                  <a:pt x="39624" y="86105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6"/>
          <p:cNvSpPr/>
          <p:nvPr/>
        </p:nvSpPr>
        <p:spPr>
          <a:xfrm>
            <a:off x="2367394" y="3708909"/>
            <a:ext cx="47243" cy="172974"/>
          </a:xfrm>
          <a:custGeom>
            <a:avLst/>
            <a:gdLst/>
            <a:ahLst/>
            <a:cxnLst/>
            <a:rect l="l" t="t" r="r" b="b"/>
            <a:pathLst>
              <a:path w="47243" h="172974">
                <a:moveTo>
                  <a:pt x="47243" y="6095"/>
                </a:moveTo>
                <a:lnTo>
                  <a:pt x="31241" y="0"/>
                </a:lnTo>
                <a:lnTo>
                  <a:pt x="15239" y="19050"/>
                </a:lnTo>
                <a:lnTo>
                  <a:pt x="7619" y="37337"/>
                </a:lnTo>
                <a:lnTo>
                  <a:pt x="0" y="61721"/>
                </a:lnTo>
                <a:lnTo>
                  <a:pt x="0" y="86105"/>
                </a:lnTo>
                <a:lnTo>
                  <a:pt x="7619" y="105155"/>
                </a:lnTo>
                <a:lnTo>
                  <a:pt x="7619" y="172974"/>
                </a:lnTo>
                <a:lnTo>
                  <a:pt x="15239" y="172974"/>
                </a:lnTo>
                <a:lnTo>
                  <a:pt x="15239" y="61721"/>
                </a:lnTo>
                <a:lnTo>
                  <a:pt x="23621" y="43433"/>
                </a:lnTo>
                <a:lnTo>
                  <a:pt x="31241" y="25145"/>
                </a:lnTo>
                <a:lnTo>
                  <a:pt x="47243" y="6095"/>
                </a:lnTo>
              </a:path>
              <a:path w="47243" h="172974">
                <a:moveTo>
                  <a:pt x="23621" y="172974"/>
                </a:moveTo>
                <a:lnTo>
                  <a:pt x="23621" y="105155"/>
                </a:lnTo>
                <a:lnTo>
                  <a:pt x="15239" y="86105"/>
                </a:lnTo>
                <a:lnTo>
                  <a:pt x="15239" y="172974"/>
                </a:lnTo>
                <a:lnTo>
                  <a:pt x="23621" y="172974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7"/>
          <p:cNvSpPr/>
          <p:nvPr/>
        </p:nvSpPr>
        <p:spPr>
          <a:xfrm>
            <a:off x="2375013" y="3881883"/>
            <a:ext cx="54863" cy="233933"/>
          </a:xfrm>
          <a:custGeom>
            <a:avLst/>
            <a:gdLst/>
            <a:ahLst/>
            <a:cxnLst/>
            <a:rect l="l" t="t" r="r" b="b"/>
            <a:pathLst>
              <a:path w="54863" h="233933">
                <a:moveTo>
                  <a:pt x="47243" y="233933"/>
                </a:moveTo>
                <a:lnTo>
                  <a:pt x="47243" y="116585"/>
                </a:lnTo>
                <a:lnTo>
                  <a:pt x="39624" y="86105"/>
                </a:lnTo>
                <a:lnTo>
                  <a:pt x="31242" y="54863"/>
                </a:lnTo>
                <a:lnTo>
                  <a:pt x="23621" y="24383"/>
                </a:lnTo>
                <a:lnTo>
                  <a:pt x="16001" y="0"/>
                </a:lnTo>
                <a:lnTo>
                  <a:pt x="0" y="0"/>
                </a:lnTo>
                <a:lnTo>
                  <a:pt x="7619" y="30479"/>
                </a:lnTo>
                <a:lnTo>
                  <a:pt x="16001" y="54863"/>
                </a:lnTo>
                <a:lnTo>
                  <a:pt x="31242" y="116585"/>
                </a:lnTo>
                <a:lnTo>
                  <a:pt x="31242" y="147827"/>
                </a:lnTo>
                <a:lnTo>
                  <a:pt x="39624" y="178307"/>
                </a:lnTo>
                <a:lnTo>
                  <a:pt x="39624" y="220979"/>
                </a:lnTo>
                <a:lnTo>
                  <a:pt x="47243" y="233933"/>
                </a:lnTo>
              </a:path>
              <a:path w="54863" h="233933">
                <a:moveTo>
                  <a:pt x="39624" y="220979"/>
                </a:moveTo>
                <a:lnTo>
                  <a:pt x="39624" y="202691"/>
                </a:lnTo>
                <a:lnTo>
                  <a:pt x="31242" y="227837"/>
                </a:lnTo>
                <a:lnTo>
                  <a:pt x="39624" y="220979"/>
                </a:lnTo>
              </a:path>
              <a:path w="54863" h="233933">
                <a:moveTo>
                  <a:pt x="54863" y="202691"/>
                </a:moveTo>
                <a:lnTo>
                  <a:pt x="54863" y="178307"/>
                </a:lnTo>
                <a:lnTo>
                  <a:pt x="47243" y="147827"/>
                </a:lnTo>
                <a:lnTo>
                  <a:pt x="47243" y="227837"/>
                </a:lnTo>
                <a:lnTo>
                  <a:pt x="54863" y="202691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38"/>
          <p:cNvSpPr/>
          <p:nvPr/>
        </p:nvSpPr>
        <p:spPr>
          <a:xfrm>
            <a:off x="2359012" y="4128009"/>
            <a:ext cx="63245" cy="12191"/>
          </a:xfrm>
          <a:custGeom>
            <a:avLst/>
            <a:gdLst/>
            <a:ahLst/>
            <a:cxnLst/>
            <a:rect l="l" t="t" r="r" b="b"/>
            <a:pathLst>
              <a:path w="63245" h="12191">
                <a:moveTo>
                  <a:pt x="8381" y="0"/>
                </a:moveTo>
                <a:lnTo>
                  <a:pt x="0" y="0"/>
                </a:lnTo>
                <a:lnTo>
                  <a:pt x="0" y="6095"/>
                </a:lnTo>
                <a:lnTo>
                  <a:pt x="8381" y="0"/>
                </a:lnTo>
              </a:path>
              <a:path w="63245" h="12191">
                <a:moveTo>
                  <a:pt x="63245" y="-12192"/>
                </a:moveTo>
                <a:lnTo>
                  <a:pt x="55625" y="-25146"/>
                </a:lnTo>
                <a:lnTo>
                  <a:pt x="47243" y="-18287"/>
                </a:lnTo>
                <a:lnTo>
                  <a:pt x="39623" y="-18287"/>
                </a:lnTo>
                <a:lnTo>
                  <a:pt x="32003" y="-12192"/>
                </a:lnTo>
                <a:lnTo>
                  <a:pt x="32003" y="-6096"/>
                </a:lnTo>
                <a:lnTo>
                  <a:pt x="23621" y="-6096"/>
                </a:lnTo>
                <a:lnTo>
                  <a:pt x="16001" y="0"/>
                </a:lnTo>
                <a:lnTo>
                  <a:pt x="8381" y="0"/>
                </a:lnTo>
                <a:lnTo>
                  <a:pt x="0" y="6095"/>
                </a:lnTo>
                <a:lnTo>
                  <a:pt x="16001" y="6095"/>
                </a:lnTo>
                <a:lnTo>
                  <a:pt x="16001" y="12191"/>
                </a:lnTo>
                <a:lnTo>
                  <a:pt x="23621" y="12191"/>
                </a:lnTo>
                <a:lnTo>
                  <a:pt x="39623" y="0"/>
                </a:lnTo>
                <a:lnTo>
                  <a:pt x="47243" y="0"/>
                </a:lnTo>
                <a:lnTo>
                  <a:pt x="55625" y="-6096"/>
                </a:lnTo>
                <a:lnTo>
                  <a:pt x="55625" y="-12192"/>
                </a:lnTo>
                <a:lnTo>
                  <a:pt x="63245" y="-12192"/>
                </a:lnTo>
              </a:path>
              <a:path w="63245" h="12191">
                <a:moveTo>
                  <a:pt x="16001" y="12191"/>
                </a:moveTo>
                <a:lnTo>
                  <a:pt x="16001" y="6095"/>
                </a:lnTo>
                <a:lnTo>
                  <a:pt x="8381" y="12191"/>
                </a:lnTo>
                <a:lnTo>
                  <a:pt x="16001" y="12191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39"/>
          <p:cNvSpPr/>
          <p:nvPr/>
        </p:nvSpPr>
        <p:spPr>
          <a:xfrm>
            <a:off x="2351391" y="4134104"/>
            <a:ext cx="47243" cy="1175766"/>
          </a:xfrm>
          <a:custGeom>
            <a:avLst/>
            <a:gdLst/>
            <a:ahLst/>
            <a:cxnLst/>
            <a:rect l="l" t="t" r="r" b="b"/>
            <a:pathLst>
              <a:path w="47243" h="1175766">
                <a:moveTo>
                  <a:pt x="23622" y="0"/>
                </a:moveTo>
                <a:lnTo>
                  <a:pt x="7620" y="0"/>
                </a:lnTo>
                <a:lnTo>
                  <a:pt x="0" y="141732"/>
                </a:lnTo>
                <a:lnTo>
                  <a:pt x="0" y="579120"/>
                </a:lnTo>
                <a:lnTo>
                  <a:pt x="16002" y="880872"/>
                </a:lnTo>
                <a:lnTo>
                  <a:pt x="16002" y="141732"/>
                </a:lnTo>
                <a:lnTo>
                  <a:pt x="23622" y="0"/>
                </a:lnTo>
              </a:path>
              <a:path w="47243" h="1175766">
                <a:moveTo>
                  <a:pt x="47243" y="1175766"/>
                </a:moveTo>
                <a:lnTo>
                  <a:pt x="16002" y="579120"/>
                </a:lnTo>
                <a:lnTo>
                  <a:pt x="16002" y="880872"/>
                </a:lnTo>
                <a:lnTo>
                  <a:pt x="23622" y="1027938"/>
                </a:lnTo>
                <a:lnTo>
                  <a:pt x="39624" y="1175766"/>
                </a:lnTo>
                <a:lnTo>
                  <a:pt x="47243" y="1175766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0"/>
          <p:cNvSpPr/>
          <p:nvPr/>
        </p:nvSpPr>
        <p:spPr>
          <a:xfrm>
            <a:off x="2382634" y="5309871"/>
            <a:ext cx="23622" cy="425195"/>
          </a:xfrm>
          <a:custGeom>
            <a:avLst/>
            <a:gdLst/>
            <a:ahLst/>
            <a:cxnLst/>
            <a:rect l="l" t="t" r="r" b="b"/>
            <a:pathLst>
              <a:path w="23622" h="425195">
                <a:moveTo>
                  <a:pt x="23622" y="105155"/>
                </a:moveTo>
                <a:lnTo>
                  <a:pt x="16001" y="0"/>
                </a:lnTo>
                <a:lnTo>
                  <a:pt x="8381" y="0"/>
                </a:lnTo>
                <a:lnTo>
                  <a:pt x="8381" y="105155"/>
                </a:lnTo>
                <a:lnTo>
                  <a:pt x="0" y="209550"/>
                </a:lnTo>
                <a:lnTo>
                  <a:pt x="0" y="425195"/>
                </a:lnTo>
                <a:lnTo>
                  <a:pt x="16001" y="425195"/>
                </a:lnTo>
                <a:lnTo>
                  <a:pt x="16001" y="209550"/>
                </a:lnTo>
                <a:lnTo>
                  <a:pt x="23622" y="105155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1"/>
          <p:cNvSpPr/>
          <p:nvPr/>
        </p:nvSpPr>
        <p:spPr>
          <a:xfrm>
            <a:off x="2359012" y="5735066"/>
            <a:ext cx="39623" cy="49530"/>
          </a:xfrm>
          <a:custGeom>
            <a:avLst/>
            <a:gdLst/>
            <a:ahLst/>
            <a:cxnLst/>
            <a:rect l="l" t="t" r="r" b="b"/>
            <a:pathLst>
              <a:path w="39623" h="49530">
                <a:moveTo>
                  <a:pt x="23621" y="24384"/>
                </a:moveTo>
                <a:lnTo>
                  <a:pt x="23621" y="6096"/>
                </a:lnTo>
                <a:lnTo>
                  <a:pt x="8381" y="18287"/>
                </a:lnTo>
                <a:lnTo>
                  <a:pt x="0" y="18287"/>
                </a:lnTo>
                <a:lnTo>
                  <a:pt x="0" y="37337"/>
                </a:lnTo>
                <a:lnTo>
                  <a:pt x="8381" y="49530"/>
                </a:lnTo>
                <a:lnTo>
                  <a:pt x="16001" y="37337"/>
                </a:lnTo>
                <a:lnTo>
                  <a:pt x="16001" y="30480"/>
                </a:lnTo>
                <a:lnTo>
                  <a:pt x="23621" y="24384"/>
                </a:lnTo>
              </a:path>
              <a:path w="39623" h="49530">
                <a:moveTo>
                  <a:pt x="39623" y="6096"/>
                </a:moveTo>
                <a:lnTo>
                  <a:pt x="39623" y="0"/>
                </a:lnTo>
                <a:lnTo>
                  <a:pt x="23621" y="0"/>
                </a:lnTo>
                <a:lnTo>
                  <a:pt x="23621" y="18287"/>
                </a:lnTo>
                <a:lnTo>
                  <a:pt x="32003" y="18287"/>
                </a:lnTo>
                <a:lnTo>
                  <a:pt x="39623" y="6096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2"/>
          <p:cNvSpPr/>
          <p:nvPr/>
        </p:nvSpPr>
        <p:spPr>
          <a:xfrm>
            <a:off x="2367394" y="5772404"/>
            <a:ext cx="252221" cy="264413"/>
          </a:xfrm>
          <a:custGeom>
            <a:avLst/>
            <a:gdLst/>
            <a:ahLst/>
            <a:cxnLst/>
            <a:rect l="l" t="t" r="r" b="b"/>
            <a:pathLst>
              <a:path w="252221" h="264413">
                <a:moveTo>
                  <a:pt x="252221" y="264413"/>
                </a:moveTo>
                <a:lnTo>
                  <a:pt x="243839" y="246125"/>
                </a:lnTo>
                <a:lnTo>
                  <a:pt x="212597" y="208787"/>
                </a:lnTo>
                <a:lnTo>
                  <a:pt x="196595" y="196596"/>
                </a:lnTo>
                <a:lnTo>
                  <a:pt x="180594" y="178308"/>
                </a:lnTo>
                <a:lnTo>
                  <a:pt x="165353" y="160020"/>
                </a:lnTo>
                <a:lnTo>
                  <a:pt x="156971" y="140970"/>
                </a:lnTo>
                <a:lnTo>
                  <a:pt x="133350" y="128778"/>
                </a:lnTo>
                <a:lnTo>
                  <a:pt x="118109" y="110490"/>
                </a:lnTo>
                <a:lnTo>
                  <a:pt x="109727" y="92202"/>
                </a:lnTo>
                <a:lnTo>
                  <a:pt x="86106" y="80010"/>
                </a:lnTo>
                <a:lnTo>
                  <a:pt x="70865" y="60960"/>
                </a:lnTo>
                <a:lnTo>
                  <a:pt x="54863" y="48768"/>
                </a:lnTo>
                <a:lnTo>
                  <a:pt x="38862" y="30480"/>
                </a:lnTo>
                <a:lnTo>
                  <a:pt x="23621" y="18287"/>
                </a:lnTo>
                <a:lnTo>
                  <a:pt x="7619" y="0"/>
                </a:lnTo>
                <a:lnTo>
                  <a:pt x="0" y="12192"/>
                </a:lnTo>
                <a:lnTo>
                  <a:pt x="15239" y="24384"/>
                </a:lnTo>
                <a:lnTo>
                  <a:pt x="23621" y="36575"/>
                </a:lnTo>
                <a:lnTo>
                  <a:pt x="62483" y="67056"/>
                </a:lnTo>
                <a:lnTo>
                  <a:pt x="78485" y="86106"/>
                </a:lnTo>
                <a:lnTo>
                  <a:pt x="94487" y="98298"/>
                </a:lnTo>
                <a:lnTo>
                  <a:pt x="109727" y="116586"/>
                </a:lnTo>
                <a:lnTo>
                  <a:pt x="125729" y="134874"/>
                </a:lnTo>
                <a:lnTo>
                  <a:pt x="141731" y="153924"/>
                </a:lnTo>
                <a:lnTo>
                  <a:pt x="156971" y="166116"/>
                </a:lnTo>
                <a:lnTo>
                  <a:pt x="172974" y="184404"/>
                </a:lnTo>
                <a:lnTo>
                  <a:pt x="188975" y="196596"/>
                </a:lnTo>
                <a:lnTo>
                  <a:pt x="196595" y="214884"/>
                </a:lnTo>
                <a:lnTo>
                  <a:pt x="212597" y="233934"/>
                </a:lnTo>
                <a:lnTo>
                  <a:pt x="228600" y="252222"/>
                </a:lnTo>
                <a:lnTo>
                  <a:pt x="243839" y="264413"/>
                </a:lnTo>
                <a:lnTo>
                  <a:pt x="252221" y="264413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3"/>
          <p:cNvSpPr/>
          <p:nvPr/>
        </p:nvSpPr>
        <p:spPr>
          <a:xfrm>
            <a:off x="2579991" y="6036818"/>
            <a:ext cx="47243" cy="49530"/>
          </a:xfrm>
          <a:custGeom>
            <a:avLst/>
            <a:gdLst/>
            <a:ahLst/>
            <a:cxnLst/>
            <a:rect l="l" t="t" r="r" b="b"/>
            <a:pathLst>
              <a:path w="47243" h="49530">
                <a:moveTo>
                  <a:pt x="31242" y="37338"/>
                </a:moveTo>
                <a:lnTo>
                  <a:pt x="31242" y="18288"/>
                </a:lnTo>
                <a:lnTo>
                  <a:pt x="7620" y="37338"/>
                </a:lnTo>
                <a:lnTo>
                  <a:pt x="0" y="37338"/>
                </a:lnTo>
                <a:lnTo>
                  <a:pt x="0" y="49530"/>
                </a:lnTo>
                <a:lnTo>
                  <a:pt x="7620" y="49530"/>
                </a:lnTo>
                <a:lnTo>
                  <a:pt x="23622" y="37338"/>
                </a:lnTo>
                <a:lnTo>
                  <a:pt x="31242" y="37338"/>
                </a:lnTo>
              </a:path>
              <a:path w="47243" h="49530">
                <a:moveTo>
                  <a:pt x="47243" y="12192"/>
                </a:moveTo>
                <a:lnTo>
                  <a:pt x="47243" y="6096"/>
                </a:lnTo>
                <a:lnTo>
                  <a:pt x="39624" y="0"/>
                </a:lnTo>
                <a:lnTo>
                  <a:pt x="31242" y="0"/>
                </a:lnTo>
                <a:lnTo>
                  <a:pt x="31242" y="30480"/>
                </a:lnTo>
                <a:lnTo>
                  <a:pt x="39624" y="24384"/>
                </a:lnTo>
                <a:lnTo>
                  <a:pt x="47243" y="12192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4"/>
          <p:cNvSpPr/>
          <p:nvPr/>
        </p:nvSpPr>
        <p:spPr>
          <a:xfrm>
            <a:off x="2351391" y="6000242"/>
            <a:ext cx="228600" cy="86106"/>
          </a:xfrm>
          <a:custGeom>
            <a:avLst/>
            <a:gdLst/>
            <a:ahLst/>
            <a:cxnLst/>
            <a:rect l="l" t="t" r="r" b="b"/>
            <a:pathLst>
              <a:path w="228600" h="86106">
                <a:moveTo>
                  <a:pt x="228600" y="86106"/>
                </a:moveTo>
                <a:lnTo>
                  <a:pt x="228600" y="73914"/>
                </a:lnTo>
                <a:lnTo>
                  <a:pt x="181356" y="73914"/>
                </a:lnTo>
                <a:lnTo>
                  <a:pt x="172974" y="67056"/>
                </a:lnTo>
                <a:lnTo>
                  <a:pt x="157734" y="67056"/>
                </a:lnTo>
                <a:lnTo>
                  <a:pt x="125730" y="54864"/>
                </a:lnTo>
                <a:lnTo>
                  <a:pt x="118110" y="48768"/>
                </a:lnTo>
                <a:lnTo>
                  <a:pt x="102108" y="42672"/>
                </a:lnTo>
                <a:lnTo>
                  <a:pt x="86868" y="36575"/>
                </a:lnTo>
                <a:lnTo>
                  <a:pt x="78486" y="30480"/>
                </a:lnTo>
                <a:lnTo>
                  <a:pt x="63246" y="24384"/>
                </a:lnTo>
                <a:lnTo>
                  <a:pt x="47243" y="18287"/>
                </a:lnTo>
                <a:lnTo>
                  <a:pt x="39624" y="12192"/>
                </a:lnTo>
                <a:lnTo>
                  <a:pt x="11811" y="1596"/>
                </a:lnTo>
                <a:lnTo>
                  <a:pt x="0" y="6096"/>
                </a:lnTo>
                <a:lnTo>
                  <a:pt x="16002" y="12192"/>
                </a:lnTo>
                <a:lnTo>
                  <a:pt x="31242" y="18287"/>
                </a:lnTo>
                <a:lnTo>
                  <a:pt x="39624" y="30480"/>
                </a:lnTo>
                <a:lnTo>
                  <a:pt x="54864" y="36575"/>
                </a:lnTo>
                <a:lnTo>
                  <a:pt x="70866" y="42672"/>
                </a:lnTo>
                <a:lnTo>
                  <a:pt x="78486" y="48768"/>
                </a:lnTo>
                <a:lnTo>
                  <a:pt x="110490" y="60960"/>
                </a:lnTo>
                <a:lnTo>
                  <a:pt x="125730" y="67056"/>
                </a:lnTo>
                <a:lnTo>
                  <a:pt x="134112" y="73914"/>
                </a:lnTo>
                <a:lnTo>
                  <a:pt x="149352" y="73914"/>
                </a:lnTo>
                <a:lnTo>
                  <a:pt x="181356" y="86106"/>
                </a:lnTo>
                <a:lnTo>
                  <a:pt x="228600" y="86106"/>
                </a:lnTo>
              </a:path>
              <a:path w="228600" h="86106">
                <a:moveTo>
                  <a:pt x="16002" y="0"/>
                </a:moveTo>
                <a:lnTo>
                  <a:pt x="7620" y="0"/>
                </a:lnTo>
                <a:lnTo>
                  <a:pt x="11811" y="1596"/>
                </a:lnTo>
                <a:lnTo>
                  <a:pt x="16002" y="0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5"/>
          <p:cNvSpPr/>
          <p:nvPr/>
        </p:nvSpPr>
        <p:spPr>
          <a:xfrm>
            <a:off x="2099170" y="5753354"/>
            <a:ext cx="268224" cy="252984"/>
          </a:xfrm>
          <a:custGeom>
            <a:avLst/>
            <a:gdLst/>
            <a:ahLst/>
            <a:cxnLst/>
            <a:rect l="l" t="t" r="r" b="b"/>
            <a:pathLst>
              <a:path w="268224" h="252984">
                <a:moveTo>
                  <a:pt x="268224" y="246887"/>
                </a:moveTo>
                <a:lnTo>
                  <a:pt x="252221" y="227837"/>
                </a:lnTo>
                <a:lnTo>
                  <a:pt x="157733" y="179070"/>
                </a:lnTo>
                <a:lnTo>
                  <a:pt x="134112" y="166116"/>
                </a:lnTo>
                <a:lnTo>
                  <a:pt x="118109" y="153924"/>
                </a:lnTo>
                <a:lnTo>
                  <a:pt x="70865" y="129540"/>
                </a:lnTo>
                <a:lnTo>
                  <a:pt x="39624" y="105156"/>
                </a:lnTo>
                <a:lnTo>
                  <a:pt x="31242" y="86106"/>
                </a:lnTo>
                <a:lnTo>
                  <a:pt x="23621" y="73913"/>
                </a:lnTo>
                <a:lnTo>
                  <a:pt x="23621" y="12192"/>
                </a:lnTo>
                <a:lnTo>
                  <a:pt x="15239" y="6096"/>
                </a:lnTo>
                <a:lnTo>
                  <a:pt x="0" y="55625"/>
                </a:lnTo>
                <a:lnTo>
                  <a:pt x="7619" y="73913"/>
                </a:lnTo>
                <a:lnTo>
                  <a:pt x="15239" y="92963"/>
                </a:lnTo>
                <a:lnTo>
                  <a:pt x="31242" y="111252"/>
                </a:lnTo>
                <a:lnTo>
                  <a:pt x="39624" y="123444"/>
                </a:lnTo>
                <a:lnTo>
                  <a:pt x="78486" y="153924"/>
                </a:lnTo>
                <a:lnTo>
                  <a:pt x="110489" y="166116"/>
                </a:lnTo>
                <a:lnTo>
                  <a:pt x="125730" y="179070"/>
                </a:lnTo>
                <a:lnTo>
                  <a:pt x="220218" y="227837"/>
                </a:lnTo>
                <a:lnTo>
                  <a:pt x="252221" y="252984"/>
                </a:lnTo>
                <a:lnTo>
                  <a:pt x="268224" y="246887"/>
                </a:lnTo>
              </a:path>
              <a:path w="268224" h="252984">
                <a:moveTo>
                  <a:pt x="31242" y="12192"/>
                </a:moveTo>
                <a:lnTo>
                  <a:pt x="31242" y="6096"/>
                </a:lnTo>
                <a:lnTo>
                  <a:pt x="23621" y="0"/>
                </a:lnTo>
                <a:lnTo>
                  <a:pt x="31242" y="12192"/>
                </a:lnTo>
              </a:path>
              <a:path w="268224" h="252984">
                <a:moveTo>
                  <a:pt x="31242" y="12192"/>
                </a:moveTo>
                <a:lnTo>
                  <a:pt x="23621" y="0"/>
                </a:lnTo>
                <a:lnTo>
                  <a:pt x="23621" y="31242"/>
                </a:lnTo>
                <a:lnTo>
                  <a:pt x="31242" y="12192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6"/>
          <p:cNvSpPr/>
          <p:nvPr/>
        </p:nvSpPr>
        <p:spPr>
          <a:xfrm>
            <a:off x="2083168" y="5716778"/>
            <a:ext cx="39623" cy="48768"/>
          </a:xfrm>
          <a:custGeom>
            <a:avLst/>
            <a:gdLst/>
            <a:ahLst/>
            <a:cxnLst/>
            <a:rect l="l" t="t" r="r" b="b"/>
            <a:pathLst>
              <a:path w="39623" h="48768">
                <a:moveTo>
                  <a:pt x="39623" y="48768"/>
                </a:moveTo>
                <a:lnTo>
                  <a:pt x="39623" y="36575"/>
                </a:lnTo>
                <a:lnTo>
                  <a:pt x="31241" y="36575"/>
                </a:lnTo>
                <a:lnTo>
                  <a:pt x="16001" y="12192"/>
                </a:lnTo>
                <a:lnTo>
                  <a:pt x="16001" y="0"/>
                </a:lnTo>
                <a:lnTo>
                  <a:pt x="0" y="0"/>
                </a:lnTo>
                <a:lnTo>
                  <a:pt x="7619" y="12192"/>
                </a:lnTo>
                <a:lnTo>
                  <a:pt x="7619" y="24384"/>
                </a:lnTo>
                <a:lnTo>
                  <a:pt x="16001" y="42672"/>
                </a:lnTo>
                <a:lnTo>
                  <a:pt x="39623" y="48768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7"/>
          <p:cNvSpPr/>
          <p:nvPr/>
        </p:nvSpPr>
        <p:spPr>
          <a:xfrm>
            <a:off x="2012301" y="4947159"/>
            <a:ext cx="86868" cy="769619"/>
          </a:xfrm>
          <a:custGeom>
            <a:avLst/>
            <a:gdLst/>
            <a:ahLst/>
            <a:cxnLst/>
            <a:rect l="l" t="t" r="r" b="b"/>
            <a:pathLst>
              <a:path w="86868" h="769619">
                <a:moveTo>
                  <a:pt x="86868" y="769619"/>
                </a:moveTo>
                <a:lnTo>
                  <a:pt x="78486" y="677417"/>
                </a:lnTo>
                <a:lnTo>
                  <a:pt x="63245" y="480059"/>
                </a:lnTo>
                <a:lnTo>
                  <a:pt x="63245" y="387857"/>
                </a:lnTo>
                <a:lnTo>
                  <a:pt x="47243" y="190500"/>
                </a:lnTo>
                <a:lnTo>
                  <a:pt x="31242" y="98298"/>
                </a:lnTo>
                <a:lnTo>
                  <a:pt x="16001" y="0"/>
                </a:lnTo>
                <a:lnTo>
                  <a:pt x="0" y="6095"/>
                </a:lnTo>
                <a:lnTo>
                  <a:pt x="31242" y="190500"/>
                </a:lnTo>
                <a:lnTo>
                  <a:pt x="47243" y="387857"/>
                </a:lnTo>
                <a:lnTo>
                  <a:pt x="47243" y="480059"/>
                </a:lnTo>
                <a:lnTo>
                  <a:pt x="70866" y="769619"/>
                </a:lnTo>
                <a:lnTo>
                  <a:pt x="86868" y="769619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48"/>
          <p:cNvSpPr/>
          <p:nvPr/>
        </p:nvSpPr>
        <p:spPr>
          <a:xfrm>
            <a:off x="1941435" y="4263645"/>
            <a:ext cx="86868" cy="689609"/>
          </a:xfrm>
          <a:custGeom>
            <a:avLst/>
            <a:gdLst/>
            <a:ahLst/>
            <a:cxnLst/>
            <a:rect l="l" t="t" r="r" b="b"/>
            <a:pathLst>
              <a:path w="86868" h="689609">
                <a:moveTo>
                  <a:pt x="86868" y="683513"/>
                </a:moveTo>
                <a:lnTo>
                  <a:pt x="70866" y="603503"/>
                </a:lnTo>
                <a:lnTo>
                  <a:pt x="16002" y="6095"/>
                </a:lnTo>
                <a:lnTo>
                  <a:pt x="7620" y="0"/>
                </a:lnTo>
                <a:lnTo>
                  <a:pt x="7620" y="12191"/>
                </a:lnTo>
                <a:lnTo>
                  <a:pt x="0" y="6095"/>
                </a:lnTo>
                <a:lnTo>
                  <a:pt x="31242" y="350519"/>
                </a:lnTo>
                <a:lnTo>
                  <a:pt x="39624" y="430529"/>
                </a:lnTo>
                <a:lnTo>
                  <a:pt x="54864" y="603503"/>
                </a:lnTo>
                <a:lnTo>
                  <a:pt x="70866" y="689609"/>
                </a:lnTo>
                <a:lnTo>
                  <a:pt x="86868" y="683513"/>
                </a:lnTo>
              </a:path>
              <a:path w="86868" h="689609">
                <a:moveTo>
                  <a:pt x="16002" y="6095"/>
                </a:moveTo>
                <a:lnTo>
                  <a:pt x="16002" y="0"/>
                </a:lnTo>
                <a:lnTo>
                  <a:pt x="7620" y="0"/>
                </a:lnTo>
                <a:lnTo>
                  <a:pt x="16002" y="6095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49"/>
          <p:cNvSpPr/>
          <p:nvPr/>
        </p:nvSpPr>
        <p:spPr>
          <a:xfrm>
            <a:off x="1933815" y="4263645"/>
            <a:ext cx="15240" cy="12191"/>
          </a:xfrm>
          <a:custGeom>
            <a:avLst/>
            <a:gdLst/>
            <a:ahLst/>
            <a:cxnLst/>
            <a:rect l="l" t="t" r="r" b="b"/>
            <a:pathLst>
              <a:path w="15240" h="12191">
                <a:moveTo>
                  <a:pt x="15240" y="12191"/>
                </a:moveTo>
                <a:lnTo>
                  <a:pt x="15240" y="0"/>
                </a:lnTo>
                <a:lnTo>
                  <a:pt x="7619" y="0"/>
                </a:lnTo>
                <a:lnTo>
                  <a:pt x="0" y="6095"/>
                </a:lnTo>
                <a:lnTo>
                  <a:pt x="15240" y="12191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0"/>
          <p:cNvSpPr/>
          <p:nvPr/>
        </p:nvSpPr>
        <p:spPr>
          <a:xfrm>
            <a:off x="1767699" y="4269741"/>
            <a:ext cx="181356" cy="1495806"/>
          </a:xfrm>
          <a:custGeom>
            <a:avLst/>
            <a:gdLst/>
            <a:ahLst/>
            <a:cxnLst/>
            <a:rect l="l" t="t" r="r" b="b"/>
            <a:pathLst>
              <a:path w="181356" h="1495806">
                <a:moveTo>
                  <a:pt x="181356" y="6096"/>
                </a:moveTo>
                <a:lnTo>
                  <a:pt x="166115" y="0"/>
                </a:lnTo>
                <a:lnTo>
                  <a:pt x="94488" y="553974"/>
                </a:lnTo>
                <a:lnTo>
                  <a:pt x="79247" y="745236"/>
                </a:lnTo>
                <a:lnTo>
                  <a:pt x="70865" y="929639"/>
                </a:lnTo>
                <a:lnTo>
                  <a:pt x="55626" y="1114044"/>
                </a:lnTo>
                <a:lnTo>
                  <a:pt x="32003" y="1299210"/>
                </a:lnTo>
                <a:lnTo>
                  <a:pt x="0" y="1483614"/>
                </a:lnTo>
                <a:lnTo>
                  <a:pt x="16002" y="1477518"/>
                </a:lnTo>
                <a:lnTo>
                  <a:pt x="16002" y="1483614"/>
                </a:lnTo>
                <a:lnTo>
                  <a:pt x="47244" y="1299210"/>
                </a:lnTo>
                <a:lnTo>
                  <a:pt x="63246" y="1114044"/>
                </a:lnTo>
                <a:lnTo>
                  <a:pt x="86868" y="929639"/>
                </a:lnTo>
                <a:lnTo>
                  <a:pt x="94488" y="745236"/>
                </a:lnTo>
                <a:lnTo>
                  <a:pt x="110490" y="553974"/>
                </a:lnTo>
                <a:lnTo>
                  <a:pt x="134112" y="369570"/>
                </a:lnTo>
                <a:lnTo>
                  <a:pt x="150114" y="184404"/>
                </a:lnTo>
                <a:lnTo>
                  <a:pt x="181356" y="6096"/>
                </a:lnTo>
              </a:path>
              <a:path w="181356" h="1495806">
                <a:moveTo>
                  <a:pt x="16002" y="1483614"/>
                </a:moveTo>
                <a:lnTo>
                  <a:pt x="16002" y="1477518"/>
                </a:lnTo>
                <a:lnTo>
                  <a:pt x="8382" y="1483614"/>
                </a:lnTo>
                <a:lnTo>
                  <a:pt x="16002" y="1483614"/>
                </a:lnTo>
              </a:path>
              <a:path w="181356" h="1495806">
                <a:moveTo>
                  <a:pt x="16002" y="1495806"/>
                </a:moveTo>
                <a:lnTo>
                  <a:pt x="16002" y="1483614"/>
                </a:lnTo>
                <a:lnTo>
                  <a:pt x="8382" y="1483614"/>
                </a:lnTo>
                <a:lnTo>
                  <a:pt x="16002" y="1495806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1"/>
          <p:cNvSpPr/>
          <p:nvPr/>
        </p:nvSpPr>
        <p:spPr>
          <a:xfrm>
            <a:off x="1752459" y="5741163"/>
            <a:ext cx="31242" cy="18287"/>
          </a:xfrm>
          <a:custGeom>
            <a:avLst/>
            <a:gdLst/>
            <a:ahLst/>
            <a:cxnLst/>
            <a:rect l="l" t="t" r="r" b="b"/>
            <a:pathLst>
              <a:path w="31242" h="18287">
                <a:moveTo>
                  <a:pt x="31242" y="6096"/>
                </a:moveTo>
                <a:lnTo>
                  <a:pt x="23622" y="0"/>
                </a:lnTo>
                <a:lnTo>
                  <a:pt x="7620" y="12191"/>
                </a:lnTo>
                <a:lnTo>
                  <a:pt x="0" y="12191"/>
                </a:lnTo>
                <a:lnTo>
                  <a:pt x="7620" y="18287"/>
                </a:lnTo>
                <a:lnTo>
                  <a:pt x="23622" y="12191"/>
                </a:lnTo>
                <a:lnTo>
                  <a:pt x="31242" y="6096"/>
                </a:lnTo>
              </a:path>
              <a:path w="31242" h="18287">
                <a:moveTo>
                  <a:pt x="23622" y="18287"/>
                </a:moveTo>
                <a:lnTo>
                  <a:pt x="23622" y="12191"/>
                </a:lnTo>
                <a:lnTo>
                  <a:pt x="15240" y="18287"/>
                </a:lnTo>
                <a:lnTo>
                  <a:pt x="23622" y="18287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2"/>
          <p:cNvSpPr/>
          <p:nvPr/>
        </p:nvSpPr>
        <p:spPr>
          <a:xfrm>
            <a:off x="1760079" y="5753354"/>
            <a:ext cx="23621" cy="19050"/>
          </a:xfrm>
          <a:custGeom>
            <a:avLst/>
            <a:gdLst/>
            <a:ahLst/>
            <a:cxnLst/>
            <a:rect l="l" t="t" r="r" b="b"/>
            <a:pathLst>
              <a:path w="23622" h="19050">
                <a:moveTo>
                  <a:pt x="23621" y="19050"/>
                </a:moveTo>
                <a:lnTo>
                  <a:pt x="16002" y="12192"/>
                </a:lnTo>
                <a:lnTo>
                  <a:pt x="16002" y="0"/>
                </a:lnTo>
                <a:lnTo>
                  <a:pt x="0" y="6096"/>
                </a:lnTo>
                <a:lnTo>
                  <a:pt x="0" y="19050"/>
                </a:lnTo>
                <a:lnTo>
                  <a:pt x="7619" y="12192"/>
                </a:lnTo>
                <a:lnTo>
                  <a:pt x="16002" y="19050"/>
                </a:lnTo>
                <a:lnTo>
                  <a:pt x="23621" y="19050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3"/>
          <p:cNvSpPr/>
          <p:nvPr/>
        </p:nvSpPr>
        <p:spPr>
          <a:xfrm>
            <a:off x="1736457" y="5765547"/>
            <a:ext cx="39624" cy="25145"/>
          </a:xfrm>
          <a:custGeom>
            <a:avLst/>
            <a:gdLst/>
            <a:ahLst/>
            <a:cxnLst/>
            <a:rect l="l" t="t" r="r" b="b"/>
            <a:pathLst>
              <a:path w="39624" h="25145">
                <a:moveTo>
                  <a:pt x="39624" y="6857"/>
                </a:moveTo>
                <a:lnTo>
                  <a:pt x="31241" y="0"/>
                </a:lnTo>
                <a:lnTo>
                  <a:pt x="23621" y="0"/>
                </a:lnTo>
                <a:lnTo>
                  <a:pt x="0" y="19050"/>
                </a:lnTo>
                <a:lnTo>
                  <a:pt x="16001" y="25145"/>
                </a:lnTo>
                <a:lnTo>
                  <a:pt x="16001" y="19050"/>
                </a:lnTo>
                <a:lnTo>
                  <a:pt x="23621" y="19050"/>
                </a:lnTo>
                <a:lnTo>
                  <a:pt x="39624" y="6857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4"/>
          <p:cNvSpPr/>
          <p:nvPr/>
        </p:nvSpPr>
        <p:spPr>
          <a:xfrm>
            <a:off x="1705215" y="5784597"/>
            <a:ext cx="54864" cy="134874"/>
          </a:xfrm>
          <a:custGeom>
            <a:avLst/>
            <a:gdLst/>
            <a:ahLst/>
            <a:cxnLst/>
            <a:rect l="l" t="t" r="r" b="b"/>
            <a:pathLst>
              <a:path w="54864" h="134874">
                <a:moveTo>
                  <a:pt x="38862" y="116876"/>
                </a:moveTo>
                <a:lnTo>
                  <a:pt x="38862" y="92201"/>
                </a:lnTo>
                <a:lnTo>
                  <a:pt x="23621" y="116586"/>
                </a:lnTo>
                <a:lnTo>
                  <a:pt x="0" y="122681"/>
                </a:lnTo>
                <a:lnTo>
                  <a:pt x="7620" y="134874"/>
                </a:lnTo>
                <a:lnTo>
                  <a:pt x="31242" y="122681"/>
                </a:lnTo>
                <a:lnTo>
                  <a:pt x="38862" y="116876"/>
                </a:lnTo>
              </a:path>
              <a:path w="54864" h="134874">
                <a:moveTo>
                  <a:pt x="54864" y="92201"/>
                </a:moveTo>
                <a:lnTo>
                  <a:pt x="54864" y="54863"/>
                </a:lnTo>
                <a:lnTo>
                  <a:pt x="47243" y="36575"/>
                </a:lnTo>
                <a:lnTo>
                  <a:pt x="47243" y="6095"/>
                </a:lnTo>
                <a:lnTo>
                  <a:pt x="31242" y="0"/>
                </a:lnTo>
                <a:lnTo>
                  <a:pt x="31242" y="36575"/>
                </a:lnTo>
                <a:lnTo>
                  <a:pt x="38862" y="54863"/>
                </a:lnTo>
                <a:lnTo>
                  <a:pt x="38862" y="116876"/>
                </a:lnTo>
                <a:lnTo>
                  <a:pt x="47243" y="110489"/>
                </a:lnTo>
                <a:lnTo>
                  <a:pt x="54864" y="92201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5"/>
          <p:cNvSpPr/>
          <p:nvPr/>
        </p:nvSpPr>
        <p:spPr>
          <a:xfrm>
            <a:off x="1224394" y="5907278"/>
            <a:ext cx="488442" cy="160020"/>
          </a:xfrm>
          <a:custGeom>
            <a:avLst/>
            <a:gdLst/>
            <a:ahLst/>
            <a:cxnLst/>
            <a:rect l="l" t="t" r="r" b="b"/>
            <a:pathLst>
              <a:path w="488442" h="160020">
                <a:moveTo>
                  <a:pt x="488442" y="12192"/>
                </a:moveTo>
                <a:lnTo>
                  <a:pt x="480822" y="0"/>
                </a:lnTo>
                <a:lnTo>
                  <a:pt x="448818" y="12192"/>
                </a:lnTo>
                <a:lnTo>
                  <a:pt x="425196" y="25146"/>
                </a:lnTo>
                <a:lnTo>
                  <a:pt x="393954" y="31242"/>
                </a:lnTo>
                <a:lnTo>
                  <a:pt x="361950" y="43434"/>
                </a:lnTo>
                <a:lnTo>
                  <a:pt x="330708" y="55625"/>
                </a:lnTo>
                <a:lnTo>
                  <a:pt x="299466" y="61722"/>
                </a:lnTo>
                <a:lnTo>
                  <a:pt x="275844" y="67818"/>
                </a:lnTo>
                <a:lnTo>
                  <a:pt x="243840" y="80010"/>
                </a:lnTo>
                <a:lnTo>
                  <a:pt x="212598" y="86106"/>
                </a:lnTo>
                <a:lnTo>
                  <a:pt x="180594" y="99060"/>
                </a:lnTo>
                <a:lnTo>
                  <a:pt x="149352" y="105156"/>
                </a:lnTo>
                <a:lnTo>
                  <a:pt x="125730" y="111251"/>
                </a:lnTo>
                <a:lnTo>
                  <a:pt x="86106" y="123444"/>
                </a:lnTo>
                <a:lnTo>
                  <a:pt x="62484" y="129539"/>
                </a:lnTo>
                <a:lnTo>
                  <a:pt x="31242" y="135636"/>
                </a:lnTo>
                <a:lnTo>
                  <a:pt x="0" y="147828"/>
                </a:lnTo>
                <a:lnTo>
                  <a:pt x="0" y="160020"/>
                </a:lnTo>
                <a:lnTo>
                  <a:pt x="38862" y="147828"/>
                </a:lnTo>
                <a:lnTo>
                  <a:pt x="62484" y="141732"/>
                </a:lnTo>
                <a:lnTo>
                  <a:pt x="94488" y="129539"/>
                </a:lnTo>
                <a:lnTo>
                  <a:pt x="156972" y="117348"/>
                </a:lnTo>
                <a:lnTo>
                  <a:pt x="188976" y="105156"/>
                </a:lnTo>
                <a:lnTo>
                  <a:pt x="220218" y="99060"/>
                </a:lnTo>
                <a:lnTo>
                  <a:pt x="252222" y="92963"/>
                </a:lnTo>
                <a:lnTo>
                  <a:pt x="275844" y="80010"/>
                </a:lnTo>
                <a:lnTo>
                  <a:pt x="307086" y="73913"/>
                </a:lnTo>
                <a:lnTo>
                  <a:pt x="338328" y="61722"/>
                </a:lnTo>
                <a:lnTo>
                  <a:pt x="370332" y="55625"/>
                </a:lnTo>
                <a:lnTo>
                  <a:pt x="393954" y="43434"/>
                </a:lnTo>
                <a:lnTo>
                  <a:pt x="425196" y="37337"/>
                </a:lnTo>
                <a:lnTo>
                  <a:pt x="457200" y="25146"/>
                </a:lnTo>
                <a:lnTo>
                  <a:pt x="488442" y="12192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6"/>
          <p:cNvSpPr/>
          <p:nvPr/>
        </p:nvSpPr>
        <p:spPr>
          <a:xfrm>
            <a:off x="1152765" y="6030722"/>
            <a:ext cx="71628" cy="36575"/>
          </a:xfrm>
          <a:custGeom>
            <a:avLst/>
            <a:gdLst/>
            <a:ahLst/>
            <a:cxnLst/>
            <a:rect l="l" t="t" r="r" b="b"/>
            <a:pathLst>
              <a:path w="71628" h="36575">
                <a:moveTo>
                  <a:pt x="71628" y="36575"/>
                </a:moveTo>
                <a:lnTo>
                  <a:pt x="71628" y="24384"/>
                </a:lnTo>
                <a:lnTo>
                  <a:pt x="55626" y="24384"/>
                </a:lnTo>
                <a:lnTo>
                  <a:pt x="47243" y="18287"/>
                </a:lnTo>
                <a:lnTo>
                  <a:pt x="39624" y="18287"/>
                </a:lnTo>
                <a:lnTo>
                  <a:pt x="32004" y="12191"/>
                </a:lnTo>
                <a:lnTo>
                  <a:pt x="23621" y="12191"/>
                </a:lnTo>
                <a:lnTo>
                  <a:pt x="23621" y="6095"/>
                </a:lnTo>
                <a:lnTo>
                  <a:pt x="16002" y="0"/>
                </a:lnTo>
                <a:lnTo>
                  <a:pt x="16002" y="6095"/>
                </a:lnTo>
                <a:lnTo>
                  <a:pt x="0" y="0"/>
                </a:lnTo>
                <a:lnTo>
                  <a:pt x="0" y="6095"/>
                </a:lnTo>
                <a:lnTo>
                  <a:pt x="32004" y="30479"/>
                </a:lnTo>
                <a:lnTo>
                  <a:pt x="39624" y="30479"/>
                </a:lnTo>
                <a:lnTo>
                  <a:pt x="55626" y="36575"/>
                </a:lnTo>
                <a:lnTo>
                  <a:pt x="71628" y="36575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7"/>
          <p:cNvSpPr/>
          <p:nvPr/>
        </p:nvSpPr>
        <p:spPr>
          <a:xfrm>
            <a:off x="1152765" y="5765547"/>
            <a:ext cx="386334" cy="271271"/>
          </a:xfrm>
          <a:custGeom>
            <a:avLst/>
            <a:gdLst/>
            <a:ahLst/>
            <a:cxnLst/>
            <a:rect l="l" t="t" r="r" b="b"/>
            <a:pathLst>
              <a:path w="386334" h="271271">
                <a:moveTo>
                  <a:pt x="386334" y="6857"/>
                </a:moveTo>
                <a:lnTo>
                  <a:pt x="375279" y="1883"/>
                </a:lnTo>
                <a:lnTo>
                  <a:pt x="355092" y="12953"/>
                </a:lnTo>
                <a:lnTo>
                  <a:pt x="323850" y="31241"/>
                </a:lnTo>
                <a:lnTo>
                  <a:pt x="300228" y="49529"/>
                </a:lnTo>
                <a:lnTo>
                  <a:pt x="275844" y="61721"/>
                </a:lnTo>
                <a:lnTo>
                  <a:pt x="228600" y="99060"/>
                </a:lnTo>
                <a:lnTo>
                  <a:pt x="204978" y="111251"/>
                </a:lnTo>
                <a:lnTo>
                  <a:pt x="181356" y="129539"/>
                </a:lnTo>
                <a:lnTo>
                  <a:pt x="157734" y="141731"/>
                </a:lnTo>
                <a:lnTo>
                  <a:pt x="86868" y="197357"/>
                </a:lnTo>
                <a:lnTo>
                  <a:pt x="63246" y="209550"/>
                </a:lnTo>
                <a:lnTo>
                  <a:pt x="39624" y="227837"/>
                </a:lnTo>
                <a:lnTo>
                  <a:pt x="23621" y="246887"/>
                </a:lnTo>
                <a:lnTo>
                  <a:pt x="0" y="265175"/>
                </a:lnTo>
                <a:lnTo>
                  <a:pt x="16002" y="271271"/>
                </a:lnTo>
                <a:lnTo>
                  <a:pt x="32004" y="252983"/>
                </a:lnTo>
                <a:lnTo>
                  <a:pt x="55626" y="240791"/>
                </a:lnTo>
                <a:lnTo>
                  <a:pt x="71628" y="221741"/>
                </a:lnTo>
                <a:lnTo>
                  <a:pt x="102870" y="203453"/>
                </a:lnTo>
                <a:lnTo>
                  <a:pt x="118872" y="185165"/>
                </a:lnTo>
                <a:lnTo>
                  <a:pt x="142494" y="172974"/>
                </a:lnTo>
                <a:lnTo>
                  <a:pt x="189738" y="135636"/>
                </a:lnTo>
                <a:lnTo>
                  <a:pt x="213360" y="123443"/>
                </a:lnTo>
                <a:lnTo>
                  <a:pt x="236982" y="105155"/>
                </a:lnTo>
                <a:lnTo>
                  <a:pt x="260604" y="92963"/>
                </a:lnTo>
                <a:lnTo>
                  <a:pt x="284226" y="73913"/>
                </a:lnTo>
                <a:lnTo>
                  <a:pt x="315468" y="55625"/>
                </a:lnTo>
                <a:lnTo>
                  <a:pt x="339090" y="37337"/>
                </a:lnTo>
                <a:lnTo>
                  <a:pt x="362712" y="25145"/>
                </a:lnTo>
                <a:lnTo>
                  <a:pt x="386334" y="6857"/>
                </a:lnTo>
              </a:path>
              <a:path w="386334" h="271271">
                <a:moveTo>
                  <a:pt x="378714" y="0"/>
                </a:moveTo>
                <a:lnTo>
                  <a:pt x="371094" y="0"/>
                </a:lnTo>
                <a:lnTo>
                  <a:pt x="375279" y="1883"/>
                </a:lnTo>
                <a:lnTo>
                  <a:pt x="378714" y="0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58"/>
          <p:cNvSpPr/>
          <p:nvPr/>
        </p:nvSpPr>
        <p:spPr>
          <a:xfrm>
            <a:off x="1507857" y="5741163"/>
            <a:ext cx="31241" cy="31241"/>
          </a:xfrm>
          <a:custGeom>
            <a:avLst/>
            <a:gdLst/>
            <a:ahLst/>
            <a:cxnLst/>
            <a:rect l="l" t="t" r="r" b="b"/>
            <a:pathLst>
              <a:path w="31241" h="31241">
                <a:moveTo>
                  <a:pt x="16001" y="18287"/>
                </a:moveTo>
                <a:lnTo>
                  <a:pt x="16001" y="6096"/>
                </a:lnTo>
                <a:lnTo>
                  <a:pt x="0" y="0"/>
                </a:lnTo>
                <a:lnTo>
                  <a:pt x="7619" y="12191"/>
                </a:lnTo>
                <a:lnTo>
                  <a:pt x="16001" y="18287"/>
                </a:lnTo>
              </a:path>
              <a:path w="31241" h="31241">
                <a:moveTo>
                  <a:pt x="31241" y="31241"/>
                </a:moveTo>
                <a:lnTo>
                  <a:pt x="31241" y="18287"/>
                </a:lnTo>
                <a:lnTo>
                  <a:pt x="23621" y="6096"/>
                </a:lnTo>
                <a:lnTo>
                  <a:pt x="16001" y="0"/>
                </a:lnTo>
                <a:lnTo>
                  <a:pt x="16001" y="24384"/>
                </a:lnTo>
                <a:lnTo>
                  <a:pt x="31241" y="31241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59"/>
          <p:cNvSpPr/>
          <p:nvPr/>
        </p:nvSpPr>
        <p:spPr>
          <a:xfrm>
            <a:off x="1507857" y="5593334"/>
            <a:ext cx="31241" cy="153924"/>
          </a:xfrm>
          <a:custGeom>
            <a:avLst/>
            <a:gdLst/>
            <a:ahLst/>
            <a:cxnLst/>
            <a:rect l="l" t="t" r="r" b="b"/>
            <a:pathLst>
              <a:path w="31241" h="153924">
                <a:moveTo>
                  <a:pt x="31241" y="73913"/>
                </a:moveTo>
                <a:lnTo>
                  <a:pt x="31241" y="0"/>
                </a:lnTo>
                <a:lnTo>
                  <a:pt x="16001" y="0"/>
                </a:lnTo>
                <a:lnTo>
                  <a:pt x="16001" y="73913"/>
                </a:lnTo>
                <a:lnTo>
                  <a:pt x="7619" y="111251"/>
                </a:lnTo>
                <a:lnTo>
                  <a:pt x="0" y="147827"/>
                </a:lnTo>
                <a:lnTo>
                  <a:pt x="16001" y="153924"/>
                </a:lnTo>
                <a:lnTo>
                  <a:pt x="23621" y="111251"/>
                </a:lnTo>
                <a:lnTo>
                  <a:pt x="31241" y="73913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0"/>
          <p:cNvSpPr/>
          <p:nvPr/>
        </p:nvSpPr>
        <p:spPr>
          <a:xfrm>
            <a:off x="1523859" y="4811522"/>
            <a:ext cx="47244" cy="781812"/>
          </a:xfrm>
          <a:custGeom>
            <a:avLst/>
            <a:gdLst/>
            <a:ahLst/>
            <a:cxnLst/>
            <a:rect l="l" t="t" r="r" b="b"/>
            <a:pathLst>
              <a:path w="47244" h="781812">
                <a:moveTo>
                  <a:pt x="47244" y="196595"/>
                </a:moveTo>
                <a:lnTo>
                  <a:pt x="47244" y="0"/>
                </a:lnTo>
                <a:lnTo>
                  <a:pt x="31242" y="0"/>
                </a:lnTo>
                <a:lnTo>
                  <a:pt x="31242" y="393953"/>
                </a:lnTo>
                <a:lnTo>
                  <a:pt x="0" y="781812"/>
                </a:lnTo>
                <a:lnTo>
                  <a:pt x="15240" y="781812"/>
                </a:lnTo>
                <a:lnTo>
                  <a:pt x="31242" y="591312"/>
                </a:lnTo>
                <a:lnTo>
                  <a:pt x="47244" y="196595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1"/>
          <p:cNvSpPr/>
          <p:nvPr/>
        </p:nvSpPr>
        <p:spPr>
          <a:xfrm>
            <a:off x="1547482" y="4330701"/>
            <a:ext cx="23621" cy="480822"/>
          </a:xfrm>
          <a:custGeom>
            <a:avLst/>
            <a:gdLst/>
            <a:ahLst/>
            <a:cxnLst/>
            <a:rect l="l" t="t" r="r" b="b"/>
            <a:pathLst>
              <a:path w="23621" h="480822">
                <a:moveTo>
                  <a:pt x="23621" y="179070"/>
                </a:moveTo>
                <a:lnTo>
                  <a:pt x="23621" y="61722"/>
                </a:lnTo>
                <a:lnTo>
                  <a:pt x="15239" y="0"/>
                </a:lnTo>
                <a:lnTo>
                  <a:pt x="0" y="0"/>
                </a:lnTo>
                <a:lnTo>
                  <a:pt x="7619" y="61722"/>
                </a:lnTo>
                <a:lnTo>
                  <a:pt x="7619" y="480822"/>
                </a:lnTo>
                <a:lnTo>
                  <a:pt x="15239" y="480822"/>
                </a:lnTo>
                <a:lnTo>
                  <a:pt x="15239" y="240791"/>
                </a:lnTo>
                <a:lnTo>
                  <a:pt x="23621" y="179070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2"/>
          <p:cNvSpPr/>
          <p:nvPr/>
        </p:nvSpPr>
        <p:spPr>
          <a:xfrm>
            <a:off x="1555101" y="4509771"/>
            <a:ext cx="0" cy="301751"/>
          </a:xfrm>
          <a:custGeom>
            <a:avLst/>
            <a:gdLst/>
            <a:ahLst/>
            <a:cxnLst/>
            <a:rect l="l" t="t" r="r" b="b"/>
            <a:pathLst>
              <a:path h="301751">
                <a:moveTo>
                  <a:pt x="0" y="0"/>
                </a:moveTo>
                <a:lnTo>
                  <a:pt x="0" y="301751"/>
                </a:lnTo>
              </a:path>
            </a:pathLst>
          </a:custGeom>
          <a:ln w="1270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3"/>
          <p:cNvSpPr/>
          <p:nvPr/>
        </p:nvSpPr>
        <p:spPr>
          <a:xfrm>
            <a:off x="1562721" y="4749801"/>
            <a:ext cx="8382" cy="61722"/>
          </a:xfrm>
          <a:custGeom>
            <a:avLst/>
            <a:gdLst/>
            <a:ahLst/>
            <a:cxnLst/>
            <a:rect l="l" t="t" r="r" b="b"/>
            <a:pathLst>
              <a:path w="8382" h="61722">
                <a:moveTo>
                  <a:pt x="8382" y="61722"/>
                </a:moveTo>
                <a:lnTo>
                  <a:pt x="0" y="0"/>
                </a:lnTo>
                <a:lnTo>
                  <a:pt x="0" y="61722"/>
                </a:lnTo>
                <a:lnTo>
                  <a:pt x="8382" y="61722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4"/>
          <p:cNvSpPr/>
          <p:nvPr/>
        </p:nvSpPr>
        <p:spPr>
          <a:xfrm>
            <a:off x="1523859" y="4090671"/>
            <a:ext cx="38862" cy="240029"/>
          </a:xfrm>
          <a:custGeom>
            <a:avLst/>
            <a:gdLst/>
            <a:ahLst/>
            <a:cxnLst/>
            <a:rect l="l" t="t" r="r" b="b"/>
            <a:pathLst>
              <a:path w="38862" h="240029">
                <a:moveTo>
                  <a:pt x="38862" y="240029"/>
                </a:moveTo>
                <a:lnTo>
                  <a:pt x="38862" y="117347"/>
                </a:lnTo>
                <a:lnTo>
                  <a:pt x="31242" y="61721"/>
                </a:lnTo>
                <a:lnTo>
                  <a:pt x="15240" y="6095"/>
                </a:lnTo>
                <a:lnTo>
                  <a:pt x="15240" y="0"/>
                </a:lnTo>
                <a:lnTo>
                  <a:pt x="7620" y="12191"/>
                </a:lnTo>
                <a:lnTo>
                  <a:pt x="0" y="6095"/>
                </a:lnTo>
                <a:lnTo>
                  <a:pt x="15240" y="61721"/>
                </a:lnTo>
                <a:lnTo>
                  <a:pt x="23622" y="117347"/>
                </a:lnTo>
                <a:lnTo>
                  <a:pt x="23622" y="240029"/>
                </a:lnTo>
                <a:lnTo>
                  <a:pt x="38862" y="240029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5"/>
          <p:cNvSpPr/>
          <p:nvPr/>
        </p:nvSpPr>
        <p:spPr>
          <a:xfrm>
            <a:off x="1397368" y="4029710"/>
            <a:ext cx="141731" cy="73151"/>
          </a:xfrm>
          <a:custGeom>
            <a:avLst/>
            <a:gdLst/>
            <a:ahLst/>
            <a:cxnLst/>
            <a:rect l="l" t="t" r="r" b="b"/>
            <a:pathLst>
              <a:path w="141731" h="73151">
                <a:moveTo>
                  <a:pt x="141731" y="60960"/>
                </a:moveTo>
                <a:lnTo>
                  <a:pt x="126491" y="54863"/>
                </a:lnTo>
                <a:lnTo>
                  <a:pt x="102869" y="42672"/>
                </a:lnTo>
                <a:lnTo>
                  <a:pt x="86868" y="42672"/>
                </a:lnTo>
                <a:lnTo>
                  <a:pt x="70865" y="36575"/>
                </a:lnTo>
                <a:lnTo>
                  <a:pt x="55625" y="30479"/>
                </a:lnTo>
                <a:lnTo>
                  <a:pt x="39624" y="24384"/>
                </a:lnTo>
                <a:lnTo>
                  <a:pt x="31241" y="12191"/>
                </a:lnTo>
                <a:lnTo>
                  <a:pt x="16002" y="0"/>
                </a:lnTo>
                <a:lnTo>
                  <a:pt x="16002" y="6096"/>
                </a:lnTo>
                <a:lnTo>
                  <a:pt x="0" y="6096"/>
                </a:lnTo>
                <a:lnTo>
                  <a:pt x="47243" y="42672"/>
                </a:lnTo>
                <a:lnTo>
                  <a:pt x="79247" y="54863"/>
                </a:lnTo>
                <a:lnTo>
                  <a:pt x="102869" y="60960"/>
                </a:lnTo>
                <a:lnTo>
                  <a:pt x="118109" y="67055"/>
                </a:lnTo>
                <a:lnTo>
                  <a:pt x="134112" y="73151"/>
                </a:lnTo>
                <a:lnTo>
                  <a:pt x="141731" y="60960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6"/>
          <p:cNvSpPr/>
          <p:nvPr/>
        </p:nvSpPr>
        <p:spPr>
          <a:xfrm>
            <a:off x="1397368" y="3862833"/>
            <a:ext cx="47243" cy="172974"/>
          </a:xfrm>
          <a:custGeom>
            <a:avLst/>
            <a:gdLst/>
            <a:ahLst/>
            <a:cxnLst/>
            <a:rect l="l" t="t" r="r" b="b"/>
            <a:pathLst>
              <a:path w="47243" h="172974">
                <a:moveTo>
                  <a:pt x="47243" y="0"/>
                </a:moveTo>
                <a:lnTo>
                  <a:pt x="39623" y="6095"/>
                </a:lnTo>
                <a:lnTo>
                  <a:pt x="39623" y="0"/>
                </a:lnTo>
                <a:lnTo>
                  <a:pt x="0" y="172974"/>
                </a:lnTo>
                <a:lnTo>
                  <a:pt x="16002" y="172974"/>
                </a:lnTo>
                <a:lnTo>
                  <a:pt x="47243" y="0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7"/>
          <p:cNvSpPr/>
          <p:nvPr/>
        </p:nvSpPr>
        <p:spPr>
          <a:xfrm>
            <a:off x="1176387" y="3500121"/>
            <a:ext cx="268224" cy="368807"/>
          </a:xfrm>
          <a:custGeom>
            <a:avLst/>
            <a:gdLst/>
            <a:ahLst/>
            <a:cxnLst/>
            <a:rect l="l" t="t" r="r" b="b"/>
            <a:pathLst>
              <a:path w="268224" h="368807">
                <a:moveTo>
                  <a:pt x="268224" y="362712"/>
                </a:moveTo>
                <a:lnTo>
                  <a:pt x="16002" y="0"/>
                </a:lnTo>
                <a:lnTo>
                  <a:pt x="0" y="0"/>
                </a:lnTo>
                <a:lnTo>
                  <a:pt x="0" y="6095"/>
                </a:lnTo>
                <a:lnTo>
                  <a:pt x="260604" y="368807"/>
                </a:lnTo>
                <a:lnTo>
                  <a:pt x="268224" y="362712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68"/>
          <p:cNvSpPr/>
          <p:nvPr/>
        </p:nvSpPr>
        <p:spPr>
          <a:xfrm>
            <a:off x="1176387" y="2871470"/>
            <a:ext cx="181356" cy="628650"/>
          </a:xfrm>
          <a:custGeom>
            <a:avLst/>
            <a:gdLst/>
            <a:ahLst/>
            <a:cxnLst/>
            <a:rect l="l" t="t" r="r" b="b"/>
            <a:pathLst>
              <a:path w="181356" h="628650">
                <a:moveTo>
                  <a:pt x="181356" y="0"/>
                </a:moveTo>
                <a:lnTo>
                  <a:pt x="166116" y="0"/>
                </a:lnTo>
                <a:lnTo>
                  <a:pt x="134112" y="73913"/>
                </a:lnTo>
                <a:lnTo>
                  <a:pt x="102870" y="147827"/>
                </a:lnTo>
                <a:lnTo>
                  <a:pt x="79248" y="227837"/>
                </a:lnTo>
                <a:lnTo>
                  <a:pt x="48006" y="307847"/>
                </a:lnTo>
                <a:lnTo>
                  <a:pt x="23621" y="381762"/>
                </a:lnTo>
                <a:lnTo>
                  <a:pt x="8382" y="461771"/>
                </a:lnTo>
                <a:lnTo>
                  <a:pt x="0" y="547877"/>
                </a:lnTo>
                <a:lnTo>
                  <a:pt x="0" y="628650"/>
                </a:lnTo>
                <a:lnTo>
                  <a:pt x="16002" y="628650"/>
                </a:lnTo>
                <a:lnTo>
                  <a:pt x="16002" y="547877"/>
                </a:lnTo>
                <a:lnTo>
                  <a:pt x="23621" y="461771"/>
                </a:lnTo>
                <a:lnTo>
                  <a:pt x="39624" y="381762"/>
                </a:lnTo>
                <a:lnTo>
                  <a:pt x="63246" y="307847"/>
                </a:lnTo>
                <a:lnTo>
                  <a:pt x="86868" y="227837"/>
                </a:lnTo>
                <a:lnTo>
                  <a:pt x="118872" y="153924"/>
                </a:lnTo>
                <a:lnTo>
                  <a:pt x="150114" y="80009"/>
                </a:lnTo>
                <a:lnTo>
                  <a:pt x="181356" y="0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69"/>
          <p:cNvSpPr/>
          <p:nvPr/>
        </p:nvSpPr>
        <p:spPr>
          <a:xfrm>
            <a:off x="1334122" y="2773173"/>
            <a:ext cx="23621" cy="98298"/>
          </a:xfrm>
          <a:custGeom>
            <a:avLst/>
            <a:gdLst/>
            <a:ahLst/>
            <a:cxnLst/>
            <a:rect l="l" t="t" r="r" b="b"/>
            <a:pathLst>
              <a:path w="23621" h="98298">
                <a:moveTo>
                  <a:pt x="23621" y="98298"/>
                </a:moveTo>
                <a:lnTo>
                  <a:pt x="16002" y="73913"/>
                </a:lnTo>
                <a:lnTo>
                  <a:pt x="16002" y="0"/>
                </a:lnTo>
                <a:lnTo>
                  <a:pt x="8382" y="0"/>
                </a:lnTo>
                <a:lnTo>
                  <a:pt x="0" y="24383"/>
                </a:lnTo>
                <a:lnTo>
                  <a:pt x="0" y="49529"/>
                </a:lnTo>
                <a:lnTo>
                  <a:pt x="8382" y="73913"/>
                </a:lnTo>
                <a:lnTo>
                  <a:pt x="8382" y="98298"/>
                </a:lnTo>
                <a:lnTo>
                  <a:pt x="23621" y="98298"/>
                </a:lnTo>
              </a:path>
              <a:path w="23621" h="98298">
                <a:moveTo>
                  <a:pt x="23621" y="6095"/>
                </a:moveTo>
                <a:lnTo>
                  <a:pt x="16002" y="6095"/>
                </a:lnTo>
                <a:lnTo>
                  <a:pt x="16002" y="24383"/>
                </a:lnTo>
                <a:lnTo>
                  <a:pt x="23621" y="6095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0"/>
          <p:cNvSpPr/>
          <p:nvPr/>
        </p:nvSpPr>
        <p:spPr>
          <a:xfrm>
            <a:off x="1350123" y="2748789"/>
            <a:ext cx="94487" cy="30479"/>
          </a:xfrm>
          <a:custGeom>
            <a:avLst/>
            <a:gdLst/>
            <a:ahLst/>
            <a:cxnLst/>
            <a:rect l="l" t="t" r="r" b="b"/>
            <a:pathLst>
              <a:path w="94487" h="30479">
                <a:moveTo>
                  <a:pt x="94487" y="0"/>
                </a:moveTo>
                <a:lnTo>
                  <a:pt x="78485" y="6096"/>
                </a:lnTo>
                <a:lnTo>
                  <a:pt x="39624" y="6096"/>
                </a:lnTo>
                <a:lnTo>
                  <a:pt x="31241" y="12192"/>
                </a:lnTo>
                <a:lnTo>
                  <a:pt x="16002" y="18287"/>
                </a:lnTo>
                <a:lnTo>
                  <a:pt x="7619" y="18287"/>
                </a:lnTo>
                <a:lnTo>
                  <a:pt x="0" y="24384"/>
                </a:lnTo>
                <a:lnTo>
                  <a:pt x="0" y="30480"/>
                </a:lnTo>
                <a:lnTo>
                  <a:pt x="23621" y="30480"/>
                </a:lnTo>
                <a:lnTo>
                  <a:pt x="39624" y="24384"/>
                </a:lnTo>
                <a:lnTo>
                  <a:pt x="47243" y="24384"/>
                </a:lnTo>
                <a:lnTo>
                  <a:pt x="54863" y="18287"/>
                </a:lnTo>
                <a:lnTo>
                  <a:pt x="86868" y="18287"/>
                </a:lnTo>
                <a:lnTo>
                  <a:pt x="86868" y="6096"/>
                </a:lnTo>
                <a:lnTo>
                  <a:pt x="94487" y="0"/>
                </a:lnTo>
              </a:path>
              <a:path w="94487" h="30479">
                <a:moveTo>
                  <a:pt x="94487" y="18287"/>
                </a:moveTo>
                <a:lnTo>
                  <a:pt x="94487" y="12192"/>
                </a:lnTo>
                <a:lnTo>
                  <a:pt x="86868" y="6096"/>
                </a:lnTo>
                <a:lnTo>
                  <a:pt x="86868" y="18287"/>
                </a:lnTo>
                <a:lnTo>
                  <a:pt x="94487" y="18287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1"/>
          <p:cNvSpPr/>
          <p:nvPr/>
        </p:nvSpPr>
        <p:spPr>
          <a:xfrm>
            <a:off x="1436992" y="2643633"/>
            <a:ext cx="236219" cy="117348"/>
          </a:xfrm>
          <a:custGeom>
            <a:avLst/>
            <a:gdLst/>
            <a:ahLst/>
            <a:cxnLst/>
            <a:rect l="l" t="t" r="r" b="b"/>
            <a:pathLst>
              <a:path w="236219" h="117348">
                <a:moveTo>
                  <a:pt x="236219" y="6095"/>
                </a:moveTo>
                <a:lnTo>
                  <a:pt x="220217" y="0"/>
                </a:lnTo>
                <a:lnTo>
                  <a:pt x="212597" y="12191"/>
                </a:lnTo>
                <a:lnTo>
                  <a:pt x="204978" y="25145"/>
                </a:lnTo>
                <a:lnTo>
                  <a:pt x="196595" y="37337"/>
                </a:lnTo>
                <a:lnTo>
                  <a:pt x="181356" y="43433"/>
                </a:lnTo>
                <a:lnTo>
                  <a:pt x="172973" y="49529"/>
                </a:lnTo>
                <a:lnTo>
                  <a:pt x="157734" y="55625"/>
                </a:lnTo>
                <a:lnTo>
                  <a:pt x="125729" y="67817"/>
                </a:lnTo>
                <a:lnTo>
                  <a:pt x="110490" y="67817"/>
                </a:lnTo>
                <a:lnTo>
                  <a:pt x="78485" y="80009"/>
                </a:lnTo>
                <a:lnTo>
                  <a:pt x="63245" y="86105"/>
                </a:lnTo>
                <a:lnTo>
                  <a:pt x="47243" y="92201"/>
                </a:lnTo>
                <a:lnTo>
                  <a:pt x="31241" y="92201"/>
                </a:lnTo>
                <a:lnTo>
                  <a:pt x="16001" y="105155"/>
                </a:lnTo>
                <a:lnTo>
                  <a:pt x="0" y="111251"/>
                </a:lnTo>
                <a:lnTo>
                  <a:pt x="7619" y="117347"/>
                </a:lnTo>
                <a:lnTo>
                  <a:pt x="39623" y="105155"/>
                </a:lnTo>
                <a:lnTo>
                  <a:pt x="54863" y="105155"/>
                </a:lnTo>
                <a:lnTo>
                  <a:pt x="70865" y="98297"/>
                </a:lnTo>
                <a:lnTo>
                  <a:pt x="86867" y="92201"/>
                </a:lnTo>
                <a:lnTo>
                  <a:pt x="102107" y="86105"/>
                </a:lnTo>
                <a:lnTo>
                  <a:pt x="118109" y="80009"/>
                </a:lnTo>
                <a:lnTo>
                  <a:pt x="134112" y="80009"/>
                </a:lnTo>
                <a:lnTo>
                  <a:pt x="149351" y="73913"/>
                </a:lnTo>
                <a:lnTo>
                  <a:pt x="181356" y="61721"/>
                </a:lnTo>
                <a:lnTo>
                  <a:pt x="196595" y="49529"/>
                </a:lnTo>
                <a:lnTo>
                  <a:pt x="212597" y="43433"/>
                </a:lnTo>
                <a:lnTo>
                  <a:pt x="220217" y="31241"/>
                </a:lnTo>
                <a:lnTo>
                  <a:pt x="228600" y="18287"/>
                </a:lnTo>
                <a:lnTo>
                  <a:pt x="236219" y="6095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2"/>
          <p:cNvSpPr/>
          <p:nvPr/>
        </p:nvSpPr>
        <p:spPr>
          <a:xfrm>
            <a:off x="1657209" y="2631440"/>
            <a:ext cx="95250" cy="37338"/>
          </a:xfrm>
          <a:custGeom>
            <a:avLst/>
            <a:gdLst/>
            <a:ahLst/>
            <a:cxnLst/>
            <a:rect l="l" t="t" r="r" b="b"/>
            <a:pathLst>
              <a:path w="95250" h="37338">
                <a:moveTo>
                  <a:pt x="95250" y="18288"/>
                </a:moveTo>
                <a:lnTo>
                  <a:pt x="86868" y="12192"/>
                </a:lnTo>
                <a:lnTo>
                  <a:pt x="79248" y="12192"/>
                </a:lnTo>
                <a:lnTo>
                  <a:pt x="63246" y="6096"/>
                </a:lnTo>
                <a:lnTo>
                  <a:pt x="48006" y="0"/>
                </a:lnTo>
                <a:lnTo>
                  <a:pt x="32004" y="0"/>
                </a:lnTo>
                <a:lnTo>
                  <a:pt x="0" y="12192"/>
                </a:lnTo>
                <a:lnTo>
                  <a:pt x="16002" y="18288"/>
                </a:lnTo>
                <a:lnTo>
                  <a:pt x="24384" y="12192"/>
                </a:lnTo>
                <a:lnTo>
                  <a:pt x="55626" y="12192"/>
                </a:lnTo>
                <a:lnTo>
                  <a:pt x="71628" y="18288"/>
                </a:lnTo>
                <a:lnTo>
                  <a:pt x="79248" y="24384"/>
                </a:lnTo>
                <a:lnTo>
                  <a:pt x="95250" y="18288"/>
                </a:lnTo>
              </a:path>
              <a:path w="95250" h="37338">
                <a:moveTo>
                  <a:pt x="95250" y="30480"/>
                </a:moveTo>
                <a:lnTo>
                  <a:pt x="79248" y="24384"/>
                </a:lnTo>
                <a:lnTo>
                  <a:pt x="86868" y="30480"/>
                </a:lnTo>
                <a:lnTo>
                  <a:pt x="95250" y="30480"/>
                </a:lnTo>
              </a:path>
              <a:path w="95250" h="37338">
                <a:moveTo>
                  <a:pt x="95250" y="30480"/>
                </a:moveTo>
                <a:lnTo>
                  <a:pt x="86868" y="30480"/>
                </a:lnTo>
                <a:lnTo>
                  <a:pt x="86868" y="37338"/>
                </a:lnTo>
                <a:lnTo>
                  <a:pt x="95250" y="30480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3"/>
          <p:cNvSpPr/>
          <p:nvPr/>
        </p:nvSpPr>
        <p:spPr>
          <a:xfrm>
            <a:off x="1736457" y="2588007"/>
            <a:ext cx="149352" cy="73913"/>
          </a:xfrm>
          <a:custGeom>
            <a:avLst/>
            <a:gdLst/>
            <a:ahLst/>
            <a:cxnLst/>
            <a:rect l="l" t="t" r="r" b="b"/>
            <a:pathLst>
              <a:path w="149351" h="73913">
                <a:moveTo>
                  <a:pt x="149352" y="6857"/>
                </a:moveTo>
                <a:lnTo>
                  <a:pt x="134112" y="0"/>
                </a:lnTo>
                <a:lnTo>
                  <a:pt x="118110" y="19049"/>
                </a:lnTo>
                <a:lnTo>
                  <a:pt x="110490" y="25145"/>
                </a:lnTo>
                <a:lnTo>
                  <a:pt x="94488" y="31241"/>
                </a:lnTo>
                <a:lnTo>
                  <a:pt x="78486" y="31241"/>
                </a:lnTo>
                <a:lnTo>
                  <a:pt x="54864" y="37337"/>
                </a:lnTo>
                <a:lnTo>
                  <a:pt x="39624" y="37337"/>
                </a:lnTo>
                <a:lnTo>
                  <a:pt x="16001" y="49529"/>
                </a:lnTo>
                <a:lnTo>
                  <a:pt x="0" y="67817"/>
                </a:lnTo>
                <a:lnTo>
                  <a:pt x="16001" y="73913"/>
                </a:lnTo>
                <a:lnTo>
                  <a:pt x="31241" y="55625"/>
                </a:lnTo>
                <a:lnTo>
                  <a:pt x="47244" y="55625"/>
                </a:lnTo>
                <a:lnTo>
                  <a:pt x="54864" y="49529"/>
                </a:lnTo>
                <a:lnTo>
                  <a:pt x="78486" y="43433"/>
                </a:lnTo>
                <a:lnTo>
                  <a:pt x="94488" y="43433"/>
                </a:lnTo>
                <a:lnTo>
                  <a:pt x="118110" y="37337"/>
                </a:lnTo>
                <a:lnTo>
                  <a:pt x="134112" y="25145"/>
                </a:lnTo>
                <a:lnTo>
                  <a:pt x="149352" y="6857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4"/>
          <p:cNvSpPr/>
          <p:nvPr/>
        </p:nvSpPr>
        <p:spPr>
          <a:xfrm>
            <a:off x="1870570" y="2533142"/>
            <a:ext cx="31242" cy="61722"/>
          </a:xfrm>
          <a:custGeom>
            <a:avLst/>
            <a:gdLst/>
            <a:ahLst/>
            <a:cxnLst/>
            <a:rect l="l" t="t" r="r" b="b"/>
            <a:pathLst>
              <a:path w="31242" h="61722">
                <a:moveTo>
                  <a:pt x="15239" y="61722"/>
                </a:moveTo>
                <a:lnTo>
                  <a:pt x="15239" y="0"/>
                </a:lnTo>
                <a:lnTo>
                  <a:pt x="0" y="12192"/>
                </a:lnTo>
                <a:lnTo>
                  <a:pt x="0" y="54864"/>
                </a:lnTo>
                <a:lnTo>
                  <a:pt x="15239" y="61722"/>
                </a:lnTo>
              </a:path>
              <a:path w="31242" h="61722">
                <a:moveTo>
                  <a:pt x="31242" y="6096"/>
                </a:moveTo>
                <a:lnTo>
                  <a:pt x="23621" y="0"/>
                </a:lnTo>
                <a:lnTo>
                  <a:pt x="15239" y="6096"/>
                </a:lnTo>
                <a:lnTo>
                  <a:pt x="15239" y="18288"/>
                </a:lnTo>
                <a:lnTo>
                  <a:pt x="23621" y="6096"/>
                </a:lnTo>
                <a:lnTo>
                  <a:pt x="31242" y="6096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5"/>
          <p:cNvSpPr/>
          <p:nvPr/>
        </p:nvSpPr>
        <p:spPr>
          <a:xfrm>
            <a:off x="1783701" y="2373123"/>
            <a:ext cx="110489" cy="166115"/>
          </a:xfrm>
          <a:custGeom>
            <a:avLst/>
            <a:gdLst/>
            <a:ahLst/>
            <a:cxnLst/>
            <a:rect l="l" t="t" r="r" b="b"/>
            <a:pathLst>
              <a:path w="110489" h="166115">
                <a:moveTo>
                  <a:pt x="16001" y="12191"/>
                </a:moveTo>
                <a:lnTo>
                  <a:pt x="16001" y="0"/>
                </a:lnTo>
                <a:lnTo>
                  <a:pt x="0" y="12191"/>
                </a:lnTo>
                <a:lnTo>
                  <a:pt x="16001" y="12191"/>
                </a:lnTo>
              </a:path>
              <a:path w="110489" h="166115">
                <a:moveTo>
                  <a:pt x="110489" y="160019"/>
                </a:moveTo>
                <a:lnTo>
                  <a:pt x="94487" y="140969"/>
                </a:lnTo>
                <a:lnTo>
                  <a:pt x="78486" y="122681"/>
                </a:lnTo>
                <a:lnTo>
                  <a:pt x="70866" y="104393"/>
                </a:lnTo>
                <a:lnTo>
                  <a:pt x="54863" y="92201"/>
                </a:lnTo>
                <a:lnTo>
                  <a:pt x="47243" y="67817"/>
                </a:lnTo>
                <a:lnTo>
                  <a:pt x="39624" y="48767"/>
                </a:lnTo>
                <a:lnTo>
                  <a:pt x="31242" y="30479"/>
                </a:lnTo>
                <a:lnTo>
                  <a:pt x="16001" y="12191"/>
                </a:lnTo>
                <a:lnTo>
                  <a:pt x="0" y="12191"/>
                </a:lnTo>
                <a:lnTo>
                  <a:pt x="16001" y="18287"/>
                </a:lnTo>
                <a:lnTo>
                  <a:pt x="16001" y="36575"/>
                </a:lnTo>
                <a:lnTo>
                  <a:pt x="23621" y="54863"/>
                </a:lnTo>
                <a:lnTo>
                  <a:pt x="31242" y="73913"/>
                </a:lnTo>
                <a:lnTo>
                  <a:pt x="39624" y="92201"/>
                </a:lnTo>
                <a:lnTo>
                  <a:pt x="54863" y="110489"/>
                </a:lnTo>
                <a:lnTo>
                  <a:pt x="70866" y="128777"/>
                </a:lnTo>
                <a:lnTo>
                  <a:pt x="102108" y="166115"/>
                </a:lnTo>
                <a:lnTo>
                  <a:pt x="110489" y="160019"/>
                </a:lnTo>
              </a:path>
              <a:path w="110489" h="166115">
                <a:moveTo>
                  <a:pt x="16001" y="36575"/>
                </a:moveTo>
                <a:lnTo>
                  <a:pt x="16001" y="18287"/>
                </a:lnTo>
                <a:lnTo>
                  <a:pt x="0" y="18287"/>
                </a:lnTo>
                <a:lnTo>
                  <a:pt x="16001" y="36575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6"/>
          <p:cNvSpPr/>
          <p:nvPr/>
        </p:nvSpPr>
        <p:spPr>
          <a:xfrm>
            <a:off x="1712835" y="2379218"/>
            <a:ext cx="86867" cy="24384"/>
          </a:xfrm>
          <a:custGeom>
            <a:avLst/>
            <a:gdLst/>
            <a:ahLst/>
            <a:cxnLst/>
            <a:rect l="l" t="t" r="r" b="b"/>
            <a:pathLst>
              <a:path w="86867" h="24384">
                <a:moveTo>
                  <a:pt x="86867" y="12192"/>
                </a:moveTo>
                <a:lnTo>
                  <a:pt x="70865" y="6096"/>
                </a:lnTo>
                <a:lnTo>
                  <a:pt x="70865" y="12192"/>
                </a:lnTo>
                <a:lnTo>
                  <a:pt x="31241" y="12192"/>
                </a:lnTo>
                <a:lnTo>
                  <a:pt x="23621" y="6096"/>
                </a:lnTo>
                <a:lnTo>
                  <a:pt x="16001" y="6096"/>
                </a:lnTo>
                <a:lnTo>
                  <a:pt x="7619" y="0"/>
                </a:lnTo>
                <a:lnTo>
                  <a:pt x="0" y="12192"/>
                </a:lnTo>
                <a:lnTo>
                  <a:pt x="7619" y="18288"/>
                </a:lnTo>
                <a:lnTo>
                  <a:pt x="23621" y="18288"/>
                </a:lnTo>
                <a:lnTo>
                  <a:pt x="31241" y="24384"/>
                </a:lnTo>
                <a:lnTo>
                  <a:pt x="63246" y="24384"/>
                </a:lnTo>
                <a:lnTo>
                  <a:pt x="78485" y="18288"/>
                </a:lnTo>
                <a:lnTo>
                  <a:pt x="86867" y="12192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7"/>
          <p:cNvSpPr/>
          <p:nvPr/>
        </p:nvSpPr>
        <p:spPr>
          <a:xfrm>
            <a:off x="1657209" y="2237486"/>
            <a:ext cx="63246" cy="153924"/>
          </a:xfrm>
          <a:custGeom>
            <a:avLst/>
            <a:gdLst/>
            <a:ahLst/>
            <a:cxnLst/>
            <a:rect l="l" t="t" r="r" b="b"/>
            <a:pathLst>
              <a:path w="63246" h="153924">
                <a:moveTo>
                  <a:pt x="24384" y="24383"/>
                </a:moveTo>
                <a:lnTo>
                  <a:pt x="24384" y="12192"/>
                </a:lnTo>
                <a:lnTo>
                  <a:pt x="16002" y="0"/>
                </a:lnTo>
                <a:lnTo>
                  <a:pt x="8382" y="6095"/>
                </a:lnTo>
                <a:lnTo>
                  <a:pt x="8382" y="24383"/>
                </a:lnTo>
                <a:lnTo>
                  <a:pt x="0" y="42671"/>
                </a:lnTo>
                <a:lnTo>
                  <a:pt x="0" y="61721"/>
                </a:lnTo>
                <a:lnTo>
                  <a:pt x="8382" y="80009"/>
                </a:lnTo>
                <a:lnTo>
                  <a:pt x="16002" y="98298"/>
                </a:lnTo>
                <a:lnTo>
                  <a:pt x="16002" y="42671"/>
                </a:lnTo>
                <a:lnTo>
                  <a:pt x="24384" y="24383"/>
                </a:lnTo>
              </a:path>
              <a:path w="63246" h="153924">
                <a:moveTo>
                  <a:pt x="16002" y="0"/>
                </a:moveTo>
                <a:lnTo>
                  <a:pt x="8382" y="0"/>
                </a:lnTo>
                <a:lnTo>
                  <a:pt x="8382" y="6095"/>
                </a:lnTo>
                <a:lnTo>
                  <a:pt x="16002" y="0"/>
                </a:lnTo>
              </a:path>
              <a:path w="63246" h="153924">
                <a:moveTo>
                  <a:pt x="63246" y="141731"/>
                </a:moveTo>
                <a:lnTo>
                  <a:pt x="48006" y="129539"/>
                </a:lnTo>
                <a:lnTo>
                  <a:pt x="39624" y="110489"/>
                </a:lnTo>
                <a:lnTo>
                  <a:pt x="32004" y="98298"/>
                </a:lnTo>
                <a:lnTo>
                  <a:pt x="24384" y="80009"/>
                </a:lnTo>
                <a:lnTo>
                  <a:pt x="16002" y="61721"/>
                </a:lnTo>
                <a:lnTo>
                  <a:pt x="16002" y="98298"/>
                </a:lnTo>
                <a:lnTo>
                  <a:pt x="24384" y="116586"/>
                </a:lnTo>
                <a:lnTo>
                  <a:pt x="39624" y="135636"/>
                </a:lnTo>
                <a:lnTo>
                  <a:pt x="55626" y="153924"/>
                </a:lnTo>
                <a:lnTo>
                  <a:pt x="63246" y="141731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78"/>
          <p:cNvSpPr/>
          <p:nvPr/>
        </p:nvSpPr>
        <p:spPr>
          <a:xfrm>
            <a:off x="1649590" y="2163573"/>
            <a:ext cx="47243" cy="86106"/>
          </a:xfrm>
          <a:custGeom>
            <a:avLst/>
            <a:gdLst/>
            <a:ahLst/>
            <a:cxnLst/>
            <a:rect l="l" t="t" r="r" b="b"/>
            <a:pathLst>
              <a:path w="47243" h="86106">
                <a:moveTo>
                  <a:pt x="47243" y="73913"/>
                </a:moveTo>
                <a:lnTo>
                  <a:pt x="47243" y="48767"/>
                </a:lnTo>
                <a:lnTo>
                  <a:pt x="39624" y="36575"/>
                </a:lnTo>
                <a:lnTo>
                  <a:pt x="39624" y="24383"/>
                </a:lnTo>
                <a:lnTo>
                  <a:pt x="32003" y="18287"/>
                </a:lnTo>
                <a:lnTo>
                  <a:pt x="23621" y="6095"/>
                </a:lnTo>
                <a:lnTo>
                  <a:pt x="16002" y="0"/>
                </a:lnTo>
                <a:lnTo>
                  <a:pt x="0" y="0"/>
                </a:lnTo>
                <a:lnTo>
                  <a:pt x="7619" y="12191"/>
                </a:lnTo>
                <a:lnTo>
                  <a:pt x="16002" y="24383"/>
                </a:lnTo>
                <a:lnTo>
                  <a:pt x="23621" y="36575"/>
                </a:lnTo>
                <a:lnTo>
                  <a:pt x="23621" y="42671"/>
                </a:lnTo>
                <a:lnTo>
                  <a:pt x="32003" y="48767"/>
                </a:lnTo>
                <a:lnTo>
                  <a:pt x="32003" y="86106"/>
                </a:lnTo>
                <a:lnTo>
                  <a:pt x="47243" y="73913"/>
                </a:lnTo>
              </a:path>
              <a:path w="47243" h="86106">
                <a:moveTo>
                  <a:pt x="32003" y="86106"/>
                </a:moveTo>
                <a:lnTo>
                  <a:pt x="32003" y="67817"/>
                </a:lnTo>
                <a:lnTo>
                  <a:pt x="23621" y="73913"/>
                </a:lnTo>
                <a:lnTo>
                  <a:pt x="32003" y="86106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79"/>
          <p:cNvSpPr/>
          <p:nvPr/>
        </p:nvSpPr>
        <p:spPr>
          <a:xfrm>
            <a:off x="1641970" y="2089658"/>
            <a:ext cx="63245" cy="73913"/>
          </a:xfrm>
          <a:custGeom>
            <a:avLst/>
            <a:gdLst/>
            <a:ahLst/>
            <a:cxnLst/>
            <a:rect l="l" t="t" r="r" b="b"/>
            <a:pathLst>
              <a:path w="63245" h="73913">
                <a:moveTo>
                  <a:pt x="54863" y="0"/>
                </a:moveTo>
                <a:lnTo>
                  <a:pt x="31241" y="0"/>
                </a:lnTo>
                <a:lnTo>
                  <a:pt x="15239" y="6095"/>
                </a:lnTo>
                <a:lnTo>
                  <a:pt x="7619" y="12191"/>
                </a:lnTo>
                <a:lnTo>
                  <a:pt x="0" y="24383"/>
                </a:lnTo>
                <a:lnTo>
                  <a:pt x="0" y="36575"/>
                </a:lnTo>
                <a:lnTo>
                  <a:pt x="7619" y="49529"/>
                </a:lnTo>
                <a:lnTo>
                  <a:pt x="7619" y="73913"/>
                </a:lnTo>
                <a:lnTo>
                  <a:pt x="15239" y="73913"/>
                </a:lnTo>
                <a:lnTo>
                  <a:pt x="15239" y="18287"/>
                </a:lnTo>
                <a:lnTo>
                  <a:pt x="23621" y="12191"/>
                </a:lnTo>
                <a:lnTo>
                  <a:pt x="47243" y="12191"/>
                </a:lnTo>
                <a:lnTo>
                  <a:pt x="47243" y="6095"/>
                </a:lnTo>
                <a:lnTo>
                  <a:pt x="54863" y="0"/>
                </a:lnTo>
              </a:path>
              <a:path w="63245" h="73913">
                <a:moveTo>
                  <a:pt x="23621" y="73913"/>
                </a:moveTo>
                <a:lnTo>
                  <a:pt x="23621" y="61721"/>
                </a:lnTo>
                <a:lnTo>
                  <a:pt x="15239" y="49529"/>
                </a:lnTo>
                <a:lnTo>
                  <a:pt x="15239" y="73913"/>
                </a:lnTo>
                <a:lnTo>
                  <a:pt x="23621" y="73913"/>
                </a:lnTo>
              </a:path>
              <a:path w="63245" h="73913">
                <a:moveTo>
                  <a:pt x="63245" y="12191"/>
                </a:moveTo>
                <a:lnTo>
                  <a:pt x="54863" y="0"/>
                </a:lnTo>
                <a:lnTo>
                  <a:pt x="47243" y="6095"/>
                </a:lnTo>
                <a:lnTo>
                  <a:pt x="47243" y="12191"/>
                </a:lnTo>
                <a:lnTo>
                  <a:pt x="63245" y="12191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0"/>
          <p:cNvSpPr/>
          <p:nvPr/>
        </p:nvSpPr>
        <p:spPr>
          <a:xfrm>
            <a:off x="1657209" y="1991361"/>
            <a:ext cx="39624" cy="104394"/>
          </a:xfrm>
          <a:custGeom>
            <a:avLst/>
            <a:gdLst/>
            <a:ahLst/>
            <a:cxnLst/>
            <a:rect l="l" t="t" r="r" b="b"/>
            <a:pathLst>
              <a:path w="39624" h="104394">
                <a:moveTo>
                  <a:pt x="39624" y="98297"/>
                </a:moveTo>
                <a:lnTo>
                  <a:pt x="39624" y="86106"/>
                </a:lnTo>
                <a:lnTo>
                  <a:pt x="32004" y="73913"/>
                </a:lnTo>
                <a:lnTo>
                  <a:pt x="24384" y="60959"/>
                </a:lnTo>
                <a:lnTo>
                  <a:pt x="16002" y="48768"/>
                </a:lnTo>
                <a:lnTo>
                  <a:pt x="16002" y="0"/>
                </a:lnTo>
                <a:lnTo>
                  <a:pt x="0" y="12191"/>
                </a:lnTo>
                <a:lnTo>
                  <a:pt x="0" y="54863"/>
                </a:lnTo>
                <a:lnTo>
                  <a:pt x="8382" y="67056"/>
                </a:lnTo>
                <a:lnTo>
                  <a:pt x="16002" y="80009"/>
                </a:lnTo>
                <a:lnTo>
                  <a:pt x="16002" y="18287"/>
                </a:lnTo>
                <a:lnTo>
                  <a:pt x="24384" y="6095"/>
                </a:lnTo>
                <a:lnTo>
                  <a:pt x="24384" y="92201"/>
                </a:lnTo>
                <a:lnTo>
                  <a:pt x="32004" y="104393"/>
                </a:lnTo>
                <a:lnTo>
                  <a:pt x="39624" y="98297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1"/>
          <p:cNvSpPr/>
          <p:nvPr/>
        </p:nvSpPr>
        <p:spPr>
          <a:xfrm>
            <a:off x="1673212" y="1880108"/>
            <a:ext cx="260603" cy="117348"/>
          </a:xfrm>
          <a:custGeom>
            <a:avLst/>
            <a:gdLst/>
            <a:ahLst/>
            <a:cxnLst/>
            <a:rect l="l" t="t" r="r" b="b"/>
            <a:pathLst>
              <a:path w="260603" h="117348">
                <a:moveTo>
                  <a:pt x="260603" y="12191"/>
                </a:moveTo>
                <a:lnTo>
                  <a:pt x="260603" y="0"/>
                </a:lnTo>
                <a:lnTo>
                  <a:pt x="236981" y="6095"/>
                </a:lnTo>
                <a:lnTo>
                  <a:pt x="204977" y="18287"/>
                </a:lnTo>
                <a:lnTo>
                  <a:pt x="188975" y="18287"/>
                </a:lnTo>
                <a:lnTo>
                  <a:pt x="173735" y="24383"/>
                </a:lnTo>
                <a:lnTo>
                  <a:pt x="157733" y="31241"/>
                </a:lnTo>
                <a:lnTo>
                  <a:pt x="141731" y="43433"/>
                </a:lnTo>
                <a:lnTo>
                  <a:pt x="126491" y="49529"/>
                </a:lnTo>
                <a:lnTo>
                  <a:pt x="94487" y="61721"/>
                </a:lnTo>
                <a:lnTo>
                  <a:pt x="79247" y="67817"/>
                </a:lnTo>
                <a:lnTo>
                  <a:pt x="63246" y="80009"/>
                </a:lnTo>
                <a:lnTo>
                  <a:pt x="47243" y="86105"/>
                </a:lnTo>
                <a:lnTo>
                  <a:pt x="23621" y="92201"/>
                </a:lnTo>
                <a:lnTo>
                  <a:pt x="0" y="111251"/>
                </a:lnTo>
                <a:lnTo>
                  <a:pt x="8381" y="117347"/>
                </a:lnTo>
                <a:lnTo>
                  <a:pt x="23621" y="111251"/>
                </a:lnTo>
                <a:lnTo>
                  <a:pt x="39624" y="98297"/>
                </a:lnTo>
                <a:lnTo>
                  <a:pt x="55625" y="92201"/>
                </a:lnTo>
                <a:lnTo>
                  <a:pt x="70865" y="86105"/>
                </a:lnTo>
                <a:lnTo>
                  <a:pt x="102870" y="73913"/>
                </a:lnTo>
                <a:lnTo>
                  <a:pt x="110489" y="61721"/>
                </a:lnTo>
                <a:lnTo>
                  <a:pt x="134111" y="55625"/>
                </a:lnTo>
                <a:lnTo>
                  <a:pt x="150113" y="49529"/>
                </a:lnTo>
                <a:lnTo>
                  <a:pt x="165353" y="43433"/>
                </a:lnTo>
                <a:lnTo>
                  <a:pt x="197357" y="31241"/>
                </a:lnTo>
                <a:lnTo>
                  <a:pt x="212597" y="24383"/>
                </a:lnTo>
                <a:lnTo>
                  <a:pt x="228600" y="18287"/>
                </a:lnTo>
                <a:lnTo>
                  <a:pt x="244601" y="18287"/>
                </a:lnTo>
                <a:lnTo>
                  <a:pt x="260603" y="12191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2"/>
          <p:cNvSpPr/>
          <p:nvPr/>
        </p:nvSpPr>
        <p:spPr>
          <a:xfrm>
            <a:off x="1933815" y="1880108"/>
            <a:ext cx="94487" cy="67817"/>
          </a:xfrm>
          <a:custGeom>
            <a:avLst/>
            <a:gdLst/>
            <a:ahLst/>
            <a:cxnLst/>
            <a:rect l="l" t="t" r="r" b="b"/>
            <a:pathLst>
              <a:path w="94487" h="67817">
                <a:moveTo>
                  <a:pt x="94487" y="61721"/>
                </a:moveTo>
                <a:lnTo>
                  <a:pt x="94487" y="49529"/>
                </a:lnTo>
                <a:lnTo>
                  <a:pt x="78486" y="37337"/>
                </a:lnTo>
                <a:lnTo>
                  <a:pt x="62484" y="31241"/>
                </a:lnTo>
                <a:lnTo>
                  <a:pt x="54863" y="18287"/>
                </a:lnTo>
                <a:lnTo>
                  <a:pt x="47243" y="12191"/>
                </a:lnTo>
                <a:lnTo>
                  <a:pt x="15240" y="0"/>
                </a:lnTo>
                <a:lnTo>
                  <a:pt x="0" y="0"/>
                </a:lnTo>
                <a:lnTo>
                  <a:pt x="0" y="12191"/>
                </a:lnTo>
                <a:lnTo>
                  <a:pt x="15240" y="12191"/>
                </a:lnTo>
                <a:lnTo>
                  <a:pt x="23622" y="18287"/>
                </a:lnTo>
                <a:lnTo>
                  <a:pt x="38862" y="18287"/>
                </a:lnTo>
                <a:lnTo>
                  <a:pt x="47243" y="24383"/>
                </a:lnTo>
                <a:lnTo>
                  <a:pt x="54863" y="37337"/>
                </a:lnTo>
                <a:lnTo>
                  <a:pt x="62484" y="49529"/>
                </a:lnTo>
                <a:lnTo>
                  <a:pt x="78486" y="55625"/>
                </a:lnTo>
                <a:lnTo>
                  <a:pt x="86106" y="61721"/>
                </a:lnTo>
                <a:lnTo>
                  <a:pt x="94487" y="61721"/>
                </a:lnTo>
              </a:path>
              <a:path w="94487" h="67817">
                <a:moveTo>
                  <a:pt x="94487" y="67817"/>
                </a:moveTo>
                <a:lnTo>
                  <a:pt x="94487" y="61721"/>
                </a:lnTo>
                <a:lnTo>
                  <a:pt x="86106" y="61721"/>
                </a:lnTo>
                <a:lnTo>
                  <a:pt x="94487" y="67817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3"/>
          <p:cNvSpPr/>
          <p:nvPr/>
        </p:nvSpPr>
        <p:spPr>
          <a:xfrm>
            <a:off x="1681593" y="1904492"/>
            <a:ext cx="543306" cy="289560"/>
          </a:xfrm>
          <a:custGeom>
            <a:avLst/>
            <a:gdLst/>
            <a:ahLst/>
            <a:cxnLst/>
            <a:rect l="l" t="t" r="r" b="b"/>
            <a:pathLst>
              <a:path w="543306" h="289560">
                <a:moveTo>
                  <a:pt x="47243" y="209550"/>
                </a:moveTo>
                <a:lnTo>
                  <a:pt x="47243" y="197358"/>
                </a:lnTo>
                <a:lnTo>
                  <a:pt x="0" y="209550"/>
                </a:lnTo>
                <a:lnTo>
                  <a:pt x="0" y="227838"/>
                </a:lnTo>
                <a:lnTo>
                  <a:pt x="7620" y="252984"/>
                </a:lnTo>
                <a:lnTo>
                  <a:pt x="15240" y="271272"/>
                </a:lnTo>
                <a:lnTo>
                  <a:pt x="15240" y="234696"/>
                </a:lnTo>
                <a:lnTo>
                  <a:pt x="38862" y="227838"/>
                </a:lnTo>
                <a:lnTo>
                  <a:pt x="47243" y="209550"/>
                </a:lnTo>
              </a:path>
              <a:path w="543306" h="289560">
                <a:moveTo>
                  <a:pt x="323088" y="43434"/>
                </a:moveTo>
                <a:lnTo>
                  <a:pt x="267462" y="0"/>
                </a:lnTo>
                <a:lnTo>
                  <a:pt x="259841" y="0"/>
                </a:lnTo>
                <a:lnTo>
                  <a:pt x="243839" y="6858"/>
                </a:lnTo>
                <a:lnTo>
                  <a:pt x="228600" y="6858"/>
                </a:lnTo>
                <a:lnTo>
                  <a:pt x="212597" y="12954"/>
                </a:lnTo>
                <a:lnTo>
                  <a:pt x="188975" y="19050"/>
                </a:lnTo>
                <a:lnTo>
                  <a:pt x="180594" y="25146"/>
                </a:lnTo>
                <a:lnTo>
                  <a:pt x="165353" y="31242"/>
                </a:lnTo>
                <a:lnTo>
                  <a:pt x="133350" y="43434"/>
                </a:lnTo>
                <a:lnTo>
                  <a:pt x="118109" y="49530"/>
                </a:lnTo>
                <a:lnTo>
                  <a:pt x="86106" y="61722"/>
                </a:lnTo>
                <a:lnTo>
                  <a:pt x="70865" y="73914"/>
                </a:lnTo>
                <a:lnTo>
                  <a:pt x="54864" y="80010"/>
                </a:lnTo>
                <a:lnTo>
                  <a:pt x="47243" y="86868"/>
                </a:lnTo>
                <a:lnTo>
                  <a:pt x="31242" y="92964"/>
                </a:lnTo>
                <a:lnTo>
                  <a:pt x="15240" y="105156"/>
                </a:lnTo>
                <a:lnTo>
                  <a:pt x="15240" y="153924"/>
                </a:lnTo>
                <a:lnTo>
                  <a:pt x="23621" y="160782"/>
                </a:lnTo>
                <a:lnTo>
                  <a:pt x="31242" y="172974"/>
                </a:lnTo>
                <a:lnTo>
                  <a:pt x="31242" y="111252"/>
                </a:lnTo>
                <a:lnTo>
                  <a:pt x="54864" y="92964"/>
                </a:lnTo>
                <a:lnTo>
                  <a:pt x="70865" y="86868"/>
                </a:lnTo>
                <a:lnTo>
                  <a:pt x="78486" y="80010"/>
                </a:lnTo>
                <a:lnTo>
                  <a:pt x="94488" y="73914"/>
                </a:lnTo>
                <a:lnTo>
                  <a:pt x="102107" y="67818"/>
                </a:lnTo>
                <a:lnTo>
                  <a:pt x="118109" y="61722"/>
                </a:lnTo>
                <a:lnTo>
                  <a:pt x="133350" y="55626"/>
                </a:lnTo>
                <a:lnTo>
                  <a:pt x="149351" y="49530"/>
                </a:lnTo>
                <a:lnTo>
                  <a:pt x="156971" y="43434"/>
                </a:lnTo>
                <a:lnTo>
                  <a:pt x="172974" y="43434"/>
                </a:lnTo>
                <a:lnTo>
                  <a:pt x="188975" y="37338"/>
                </a:lnTo>
                <a:lnTo>
                  <a:pt x="204215" y="31242"/>
                </a:lnTo>
                <a:lnTo>
                  <a:pt x="212597" y="25146"/>
                </a:lnTo>
                <a:lnTo>
                  <a:pt x="228600" y="25146"/>
                </a:lnTo>
                <a:lnTo>
                  <a:pt x="243839" y="19050"/>
                </a:lnTo>
                <a:lnTo>
                  <a:pt x="259841" y="25146"/>
                </a:lnTo>
                <a:lnTo>
                  <a:pt x="267462" y="25146"/>
                </a:lnTo>
                <a:lnTo>
                  <a:pt x="275844" y="37338"/>
                </a:lnTo>
                <a:lnTo>
                  <a:pt x="283463" y="43434"/>
                </a:lnTo>
                <a:lnTo>
                  <a:pt x="291083" y="55626"/>
                </a:lnTo>
                <a:lnTo>
                  <a:pt x="299465" y="61722"/>
                </a:lnTo>
                <a:lnTo>
                  <a:pt x="307085" y="73914"/>
                </a:lnTo>
                <a:lnTo>
                  <a:pt x="314706" y="80010"/>
                </a:lnTo>
                <a:lnTo>
                  <a:pt x="314706" y="49530"/>
                </a:lnTo>
                <a:lnTo>
                  <a:pt x="323088" y="43434"/>
                </a:lnTo>
              </a:path>
              <a:path w="543306" h="289560">
                <a:moveTo>
                  <a:pt x="23621" y="289560"/>
                </a:moveTo>
                <a:lnTo>
                  <a:pt x="15240" y="234696"/>
                </a:lnTo>
                <a:lnTo>
                  <a:pt x="15240" y="271272"/>
                </a:lnTo>
                <a:lnTo>
                  <a:pt x="23621" y="289560"/>
                </a:lnTo>
              </a:path>
              <a:path w="543306" h="289560">
                <a:moveTo>
                  <a:pt x="54864" y="197358"/>
                </a:moveTo>
                <a:lnTo>
                  <a:pt x="54864" y="185166"/>
                </a:lnTo>
                <a:lnTo>
                  <a:pt x="47243" y="166878"/>
                </a:lnTo>
                <a:lnTo>
                  <a:pt x="38862" y="147828"/>
                </a:lnTo>
                <a:lnTo>
                  <a:pt x="31242" y="129540"/>
                </a:lnTo>
                <a:lnTo>
                  <a:pt x="31242" y="172974"/>
                </a:lnTo>
                <a:lnTo>
                  <a:pt x="38862" y="185166"/>
                </a:lnTo>
                <a:lnTo>
                  <a:pt x="47243" y="197358"/>
                </a:lnTo>
                <a:lnTo>
                  <a:pt x="47243" y="209550"/>
                </a:lnTo>
                <a:lnTo>
                  <a:pt x="54864" y="197358"/>
                </a:lnTo>
              </a:path>
              <a:path w="543306" h="289560">
                <a:moveTo>
                  <a:pt x="543306" y="160782"/>
                </a:moveTo>
                <a:lnTo>
                  <a:pt x="512063" y="160782"/>
                </a:lnTo>
                <a:lnTo>
                  <a:pt x="496062" y="153924"/>
                </a:lnTo>
                <a:lnTo>
                  <a:pt x="480821" y="141732"/>
                </a:lnTo>
                <a:lnTo>
                  <a:pt x="472439" y="129540"/>
                </a:lnTo>
                <a:lnTo>
                  <a:pt x="464819" y="111252"/>
                </a:lnTo>
                <a:lnTo>
                  <a:pt x="457200" y="86868"/>
                </a:lnTo>
                <a:lnTo>
                  <a:pt x="457200" y="67818"/>
                </a:lnTo>
                <a:lnTo>
                  <a:pt x="448818" y="49530"/>
                </a:lnTo>
                <a:lnTo>
                  <a:pt x="448818" y="43434"/>
                </a:lnTo>
                <a:lnTo>
                  <a:pt x="441197" y="37338"/>
                </a:lnTo>
                <a:lnTo>
                  <a:pt x="425195" y="31242"/>
                </a:lnTo>
                <a:lnTo>
                  <a:pt x="409194" y="31242"/>
                </a:lnTo>
                <a:lnTo>
                  <a:pt x="393953" y="37338"/>
                </a:lnTo>
                <a:lnTo>
                  <a:pt x="385571" y="43434"/>
                </a:lnTo>
                <a:lnTo>
                  <a:pt x="370331" y="49530"/>
                </a:lnTo>
                <a:lnTo>
                  <a:pt x="361950" y="55626"/>
                </a:lnTo>
                <a:lnTo>
                  <a:pt x="346709" y="61722"/>
                </a:lnTo>
                <a:lnTo>
                  <a:pt x="330707" y="61722"/>
                </a:lnTo>
                <a:lnTo>
                  <a:pt x="323088" y="67818"/>
                </a:lnTo>
                <a:lnTo>
                  <a:pt x="314706" y="61722"/>
                </a:lnTo>
                <a:lnTo>
                  <a:pt x="314706" y="80010"/>
                </a:lnTo>
                <a:lnTo>
                  <a:pt x="409194" y="49530"/>
                </a:lnTo>
                <a:lnTo>
                  <a:pt x="425195" y="61722"/>
                </a:lnTo>
                <a:lnTo>
                  <a:pt x="432815" y="73914"/>
                </a:lnTo>
                <a:lnTo>
                  <a:pt x="441197" y="92964"/>
                </a:lnTo>
                <a:lnTo>
                  <a:pt x="448818" y="99060"/>
                </a:lnTo>
                <a:lnTo>
                  <a:pt x="457200" y="117348"/>
                </a:lnTo>
                <a:lnTo>
                  <a:pt x="464819" y="129540"/>
                </a:lnTo>
                <a:lnTo>
                  <a:pt x="464819" y="141732"/>
                </a:lnTo>
                <a:lnTo>
                  <a:pt x="472439" y="153924"/>
                </a:lnTo>
                <a:lnTo>
                  <a:pt x="480821" y="166878"/>
                </a:lnTo>
                <a:lnTo>
                  <a:pt x="488441" y="160782"/>
                </a:lnTo>
                <a:lnTo>
                  <a:pt x="496062" y="166878"/>
                </a:lnTo>
                <a:lnTo>
                  <a:pt x="535685" y="166878"/>
                </a:lnTo>
                <a:lnTo>
                  <a:pt x="543306" y="160782"/>
                </a:lnTo>
              </a:path>
            </a:pathLst>
          </a:custGeom>
          <a:solidFill>
            <a:srgbClr val="91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4"/>
          <p:cNvSpPr/>
          <p:nvPr/>
        </p:nvSpPr>
        <p:spPr>
          <a:xfrm>
            <a:off x="1988679" y="1947927"/>
            <a:ext cx="23622" cy="30480"/>
          </a:xfrm>
          <a:custGeom>
            <a:avLst/>
            <a:gdLst/>
            <a:ahLst/>
            <a:cxnLst/>
            <a:rect l="l" t="t" r="r" b="b"/>
            <a:pathLst>
              <a:path w="23622" h="30480">
                <a:moveTo>
                  <a:pt x="23622" y="0"/>
                </a:moveTo>
                <a:lnTo>
                  <a:pt x="7620" y="0"/>
                </a:lnTo>
                <a:lnTo>
                  <a:pt x="7620" y="6096"/>
                </a:lnTo>
                <a:lnTo>
                  <a:pt x="0" y="12192"/>
                </a:lnTo>
                <a:lnTo>
                  <a:pt x="0" y="18287"/>
                </a:lnTo>
                <a:lnTo>
                  <a:pt x="7620" y="30480"/>
                </a:lnTo>
                <a:lnTo>
                  <a:pt x="16002" y="30480"/>
                </a:lnTo>
                <a:lnTo>
                  <a:pt x="16002" y="6096"/>
                </a:lnTo>
                <a:lnTo>
                  <a:pt x="23622" y="0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5"/>
          <p:cNvSpPr/>
          <p:nvPr/>
        </p:nvSpPr>
        <p:spPr>
          <a:xfrm>
            <a:off x="2004682" y="1929639"/>
            <a:ext cx="94487" cy="48768"/>
          </a:xfrm>
          <a:custGeom>
            <a:avLst/>
            <a:gdLst/>
            <a:ahLst/>
            <a:cxnLst/>
            <a:rect l="l" t="t" r="r" b="b"/>
            <a:pathLst>
              <a:path w="94487" h="48768">
                <a:moveTo>
                  <a:pt x="94487" y="12192"/>
                </a:moveTo>
                <a:lnTo>
                  <a:pt x="94487" y="0"/>
                </a:lnTo>
                <a:lnTo>
                  <a:pt x="86106" y="0"/>
                </a:lnTo>
                <a:lnTo>
                  <a:pt x="70865" y="6096"/>
                </a:lnTo>
                <a:lnTo>
                  <a:pt x="54863" y="12192"/>
                </a:lnTo>
                <a:lnTo>
                  <a:pt x="47243" y="18287"/>
                </a:lnTo>
                <a:lnTo>
                  <a:pt x="31241" y="24384"/>
                </a:lnTo>
                <a:lnTo>
                  <a:pt x="23621" y="30480"/>
                </a:lnTo>
                <a:lnTo>
                  <a:pt x="7619" y="36575"/>
                </a:lnTo>
                <a:lnTo>
                  <a:pt x="0" y="36575"/>
                </a:lnTo>
                <a:lnTo>
                  <a:pt x="0" y="48768"/>
                </a:lnTo>
                <a:lnTo>
                  <a:pt x="15239" y="42672"/>
                </a:lnTo>
                <a:lnTo>
                  <a:pt x="23621" y="42672"/>
                </a:lnTo>
                <a:lnTo>
                  <a:pt x="38862" y="36575"/>
                </a:lnTo>
                <a:lnTo>
                  <a:pt x="54863" y="30480"/>
                </a:lnTo>
                <a:lnTo>
                  <a:pt x="62483" y="24384"/>
                </a:lnTo>
                <a:lnTo>
                  <a:pt x="78486" y="18287"/>
                </a:lnTo>
                <a:lnTo>
                  <a:pt x="86106" y="12192"/>
                </a:lnTo>
                <a:lnTo>
                  <a:pt x="94487" y="12192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6"/>
          <p:cNvSpPr/>
          <p:nvPr/>
        </p:nvSpPr>
        <p:spPr>
          <a:xfrm>
            <a:off x="2099170" y="1929639"/>
            <a:ext cx="39624" cy="30479"/>
          </a:xfrm>
          <a:custGeom>
            <a:avLst/>
            <a:gdLst/>
            <a:ahLst/>
            <a:cxnLst/>
            <a:rect l="l" t="t" r="r" b="b"/>
            <a:pathLst>
              <a:path w="39624" h="30479">
                <a:moveTo>
                  <a:pt x="39624" y="24384"/>
                </a:moveTo>
                <a:lnTo>
                  <a:pt x="31242" y="18287"/>
                </a:lnTo>
                <a:lnTo>
                  <a:pt x="23621" y="6096"/>
                </a:lnTo>
                <a:lnTo>
                  <a:pt x="15239" y="0"/>
                </a:lnTo>
                <a:lnTo>
                  <a:pt x="0" y="0"/>
                </a:lnTo>
                <a:lnTo>
                  <a:pt x="0" y="12192"/>
                </a:lnTo>
                <a:lnTo>
                  <a:pt x="7619" y="12192"/>
                </a:lnTo>
                <a:lnTo>
                  <a:pt x="15239" y="18287"/>
                </a:lnTo>
                <a:lnTo>
                  <a:pt x="15239" y="24384"/>
                </a:lnTo>
                <a:lnTo>
                  <a:pt x="23621" y="24384"/>
                </a:lnTo>
                <a:lnTo>
                  <a:pt x="23621" y="30480"/>
                </a:lnTo>
                <a:lnTo>
                  <a:pt x="39624" y="24384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7"/>
          <p:cNvSpPr/>
          <p:nvPr/>
        </p:nvSpPr>
        <p:spPr>
          <a:xfrm>
            <a:off x="2122792" y="1954023"/>
            <a:ext cx="118110" cy="117347"/>
          </a:xfrm>
          <a:custGeom>
            <a:avLst/>
            <a:gdLst/>
            <a:ahLst/>
            <a:cxnLst/>
            <a:rect l="l" t="t" r="r" b="b"/>
            <a:pathLst>
              <a:path w="118110" h="117347">
                <a:moveTo>
                  <a:pt x="102108" y="111251"/>
                </a:moveTo>
                <a:lnTo>
                  <a:pt x="94487" y="104393"/>
                </a:lnTo>
                <a:lnTo>
                  <a:pt x="54864" y="104393"/>
                </a:lnTo>
                <a:lnTo>
                  <a:pt x="39624" y="80009"/>
                </a:lnTo>
                <a:lnTo>
                  <a:pt x="31242" y="55625"/>
                </a:lnTo>
                <a:lnTo>
                  <a:pt x="23622" y="37337"/>
                </a:lnTo>
                <a:lnTo>
                  <a:pt x="23622" y="18287"/>
                </a:lnTo>
                <a:lnTo>
                  <a:pt x="16002" y="0"/>
                </a:lnTo>
                <a:lnTo>
                  <a:pt x="0" y="6095"/>
                </a:lnTo>
                <a:lnTo>
                  <a:pt x="7620" y="18287"/>
                </a:lnTo>
                <a:lnTo>
                  <a:pt x="7620" y="37337"/>
                </a:lnTo>
                <a:lnTo>
                  <a:pt x="16002" y="61721"/>
                </a:lnTo>
                <a:lnTo>
                  <a:pt x="31242" y="98297"/>
                </a:lnTo>
                <a:lnTo>
                  <a:pt x="54864" y="111251"/>
                </a:lnTo>
                <a:lnTo>
                  <a:pt x="70866" y="117347"/>
                </a:lnTo>
                <a:lnTo>
                  <a:pt x="102108" y="111251"/>
                </a:lnTo>
              </a:path>
              <a:path w="118110" h="117347">
                <a:moveTo>
                  <a:pt x="110490" y="111251"/>
                </a:moveTo>
                <a:lnTo>
                  <a:pt x="102108" y="104393"/>
                </a:lnTo>
                <a:lnTo>
                  <a:pt x="94487" y="104393"/>
                </a:lnTo>
                <a:lnTo>
                  <a:pt x="110490" y="111251"/>
                </a:lnTo>
              </a:path>
              <a:path w="118110" h="117347">
                <a:moveTo>
                  <a:pt x="118110" y="98297"/>
                </a:moveTo>
                <a:lnTo>
                  <a:pt x="102108" y="104393"/>
                </a:lnTo>
                <a:lnTo>
                  <a:pt x="110490" y="111251"/>
                </a:lnTo>
                <a:lnTo>
                  <a:pt x="118110" y="98297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88"/>
          <p:cNvSpPr/>
          <p:nvPr/>
        </p:nvSpPr>
        <p:spPr>
          <a:xfrm>
            <a:off x="2154034" y="2058417"/>
            <a:ext cx="79248" cy="25146"/>
          </a:xfrm>
          <a:custGeom>
            <a:avLst/>
            <a:gdLst/>
            <a:ahLst/>
            <a:cxnLst/>
            <a:rect l="l" t="t" r="r" b="b"/>
            <a:pathLst>
              <a:path w="79248" h="25146">
                <a:moveTo>
                  <a:pt x="79248" y="6858"/>
                </a:moveTo>
                <a:lnTo>
                  <a:pt x="63245" y="0"/>
                </a:lnTo>
                <a:lnTo>
                  <a:pt x="63245" y="6858"/>
                </a:lnTo>
                <a:lnTo>
                  <a:pt x="0" y="6858"/>
                </a:lnTo>
                <a:lnTo>
                  <a:pt x="16001" y="12954"/>
                </a:lnTo>
                <a:lnTo>
                  <a:pt x="16001" y="19050"/>
                </a:lnTo>
                <a:lnTo>
                  <a:pt x="39624" y="19050"/>
                </a:lnTo>
                <a:lnTo>
                  <a:pt x="55625" y="25146"/>
                </a:lnTo>
                <a:lnTo>
                  <a:pt x="79248" y="6858"/>
                </a:lnTo>
              </a:path>
              <a:path w="79248" h="25146">
                <a:moveTo>
                  <a:pt x="16001" y="19050"/>
                </a:moveTo>
                <a:lnTo>
                  <a:pt x="16001" y="12954"/>
                </a:lnTo>
                <a:lnTo>
                  <a:pt x="0" y="12954"/>
                </a:lnTo>
                <a:lnTo>
                  <a:pt x="8381" y="19050"/>
                </a:lnTo>
                <a:lnTo>
                  <a:pt x="16001" y="19050"/>
                </a:lnTo>
              </a:path>
              <a:path w="79248" h="25146">
                <a:moveTo>
                  <a:pt x="8381" y="19050"/>
                </a:moveTo>
                <a:lnTo>
                  <a:pt x="0" y="12954"/>
                </a:lnTo>
                <a:lnTo>
                  <a:pt x="0" y="25146"/>
                </a:lnTo>
                <a:lnTo>
                  <a:pt x="8381" y="19050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89"/>
          <p:cNvSpPr/>
          <p:nvPr/>
        </p:nvSpPr>
        <p:spPr>
          <a:xfrm>
            <a:off x="2099170" y="1966214"/>
            <a:ext cx="70865" cy="105155"/>
          </a:xfrm>
          <a:custGeom>
            <a:avLst/>
            <a:gdLst/>
            <a:ahLst/>
            <a:cxnLst/>
            <a:rect l="l" t="t" r="r" b="b"/>
            <a:pathLst>
              <a:path w="70865" h="105155">
                <a:moveTo>
                  <a:pt x="70865" y="105156"/>
                </a:moveTo>
                <a:lnTo>
                  <a:pt x="63245" y="92202"/>
                </a:lnTo>
                <a:lnTo>
                  <a:pt x="54863" y="73914"/>
                </a:lnTo>
                <a:lnTo>
                  <a:pt x="54863" y="61722"/>
                </a:lnTo>
                <a:lnTo>
                  <a:pt x="39624" y="37337"/>
                </a:lnTo>
                <a:lnTo>
                  <a:pt x="31242" y="25146"/>
                </a:lnTo>
                <a:lnTo>
                  <a:pt x="23621" y="12192"/>
                </a:lnTo>
                <a:lnTo>
                  <a:pt x="15239" y="0"/>
                </a:lnTo>
                <a:lnTo>
                  <a:pt x="7619" y="6096"/>
                </a:lnTo>
                <a:lnTo>
                  <a:pt x="0" y="0"/>
                </a:lnTo>
                <a:lnTo>
                  <a:pt x="7619" y="18287"/>
                </a:lnTo>
                <a:lnTo>
                  <a:pt x="15239" y="31242"/>
                </a:lnTo>
                <a:lnTo>
                  <a:pt x="23621" y="43434"/>
                </a:lnTo>
                <a:lnTo>
                  <a:pt x="31242" y="55625"/>
                </a:lnTo>
                <a:lnTo>
                  <a:pt x="39624" y="67818"/>
                </a:lnTo>
                <a:lnTo>
                  <a:pt x="39624" y="80010"/>
                </a:lnTo>
                <a:lnTo>
                  <a:pt x="47243" y="92202"/>
                </a:lnTo>
                <a:lnTo>
                  <a:pt x="54863" y="105156"/>
                </a:lnTo>
                <a:lnTo>
                  <a:pt x="70865" y="105156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0"/>
          <p:cNvSpPr/>
          <p:nvPr/>
        </p:nvSpPr>
        <p:spPr>
          <a:xfrm>
            <a:off x="2090787" y="1947927"/>
            <a:ext cx="23621" cy="24384"/>
          </a:xfrm>
          <a:custGeom>
            <a:avLst/>
            <a:gdLst/>
            <a:ahLst/>
            <a:cxnLst/>
            <a:rect l="l" t="t" r="r" b="b"/>
            <a:pathLst>
              <a:path w="23621" h="24384">
                <a:moveTo>
                  <a:pt x="23621" y="18287"/>
                </a:moveTo>
                <a:lnTo>
                  <a:pt x="0" y="0"/>
                </a:lnTo>
                <a:lnTo>
                  <a:pt x="8381" y="12192"/>
                </a:lnTo>
                <a:lnTo>
                  <a:pt x="8381" y="18578"/>
                </a:lnTo>
                <a:lnTo>
                  <a:pt x="16001" y="24384"/>
                </a:lnTo>
                <a:lnTo>
                  <a:pt x="23621" y="18287"/>
                </a:lnTo>
              </a:path>
              <a:path w="23621" h="24384">
                <a:moveTo>
                  <a:pt x="8381" y="18578"/>
                </a:moveTo>
                <a:lnTo>
                  <a:pt x="8381" y="12192"/>
                </a:lnTo>
                <a:lnTo>
                  <a:pt x="0" y="12192"/>
                </a:lnTo>
                <a:lnTo>
                  <a:pt x="8381" y="18578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1"/>
          <p:cNvSpPr/>
          <p:nvPr/>
        </p:nvSpPr>
        <p:spPr>
          <a:xfrm>
            <a:off x="1988679" y="1947927"/>
            <a:ext cx="110490" cy="43434"/>
          </a:xfrm>
          <a:custGeom>
            <a:avLst/>
            <a:gdLst/>
            <a:ahLst/>
            <a:cxnLst/>
            <a:rect l="l" t="t" r="r" b="b"/>
            <a:pathLst>
              <a:path w="110490" h="43434">
                <a:moveTo>
                  <a:pt x="110490" y="12192"/>
                </a:moveTo>
                <a:lnTo>
                  <a:pt x="102108" y="0"/>
                </a:lnTo>
                <a:lnTo>
                  <a:pt x="7620" y="30480"/>
                </a:lnTo>
                <a:lnTo>
                  <a:pt x="0" y="43434"/>
                </a:lnTo>
                <a:lnTo>
                  <a:pt x="7620" y="43434"/>
                </a:lnTo>
                <a:lnTo>
                  <a:pt x="110490" y="12192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2"/>
          <p:cNvSpPr/>
          <p:nvPr/>
        </p:nvSpPr>
        <p:spPr>
          <a:xfrm>
            <a:off x="1917814" y="1917446"/>
            <a:ext cx="78486" cy="73914"/>
          </a:xfrm>
          <a:custGeom>
            <a:avLst/>
            <a:gdLst/>
            <a:ahLst/>
            <a:cxnLst/>
            <a:rect l="l" t="t" r="r" b="b"/>
            <a:pathLst>
              <a:path w="78486" h="73914">
                <a:moveTo>
                  <a:pt x="78486" y="60960"/>
                </a:moveTo>
                <a:lnTo>
                  <a:pt x="78486" y="54864"/>
                </a:lnTo>
                <a:lnTo>
                  <a:pt x="70865" y="48768"/>
                </a:lnTo>
                <a:lnTo>
                  <a:pt x="63245" y="36576"/>
                </a:lnTo>
                <a:lnTo>
                  <a:pt x="54863" y="30480"/>
                </a:lnTo>
                <a:lnTo>
                  <a:pt x="47243" y="18288"/>
                </a:lnTo>
                <a:lnTo>
                  <a:pt x="39624" y="12192"/>
                </a:lnTo>
                <a:lnTo>
                  <a:pt x="7619" y="0"/>
                </a:lnTo>
                <a:lnTo>
                  <a:pt x="0" y="0"/>
                </a:lnTo>
                <a:lnTo>
                  <a:pt x="7619" y="12192"/>
                </a:lnTo>
                <a:lnTo>
                  <a:pt x="16001" y="12192"/>
                </a:lnTo>
                <a:lnTo>
                  <a:pt x="23621" y="18288"/>
                </a:lnTo>
                <a:lnTo>
                  <a:pt x="31242" y="30480"/>
                </a:lnTo>
                <a:lnTo>
                  <a:pt x="47243" y="42672"/>
                </a:lnTo>
                <a:lnTo>
                  <a:pt x="54863" y="54864"/>
                </a:lnTo>
                <a:lnTo>
                  <a:pt x="63245" y="60960"/>
                </a:lnTo>
                <a:lnTo>
                  <a:pt x="70865" y="73914"/>
                </a:lnTo>
                <a:lnTo>
                  <a:pt x="78486" y="60960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3"/>
          <p:cNvSpPr/>
          <p:nvPr/>
        </p:nvSpPr>
        <p:spPr>
          <a:xfrm>
            <a:off x="1705215" y="1917446"/>
            <a:ext cx="220217" cy="104394"/>
          </a:xfrm>
          <a:custGeom>
            <a:avLst/>
            <a:gdLst/>
            <a:ahLst/>
            <a:cxnLst/>
            <a:rect l="l" t="t" r="r" b="b"/>
            <a:pathLst>
              <a:path w="220217" h="104394">
                <a:moveTo>
                  <a:pt x="220217" y="12192"/>
                </a:moveTo>
                <a:lnTo>
                  <a:pt x="212597" y="0"/>
                </a:lnTo>
                <a:lnTo>
                  <a:pt x="204978" y="6096"/>
                </a:lnTo>
                <a:lnTo>
                  <a:pt x="188975" y="6096"/>
                </a:lnTo>
                <a:lnTo>
                  <a:pt x="156972" y="18288"/>
                </a:lnTo>
                <a:lnTo>
                  <a:pt x="149352" y="18288"/>
                </a:lnTo>
                <a:lnTo>
                  <a:pt x="133349" y="24384"/>
                </a:lnTo>
                <a:lnTo>
                  <a:pt x="118109" y="30480"/>
                </a:lnTo>
                <a:lnTo>
                  <a:pt x="109728" y="36576"/>
                </a:lnTo>
                <a:lnTo>
                  <a:pt x="94487" y="42672"/>
                </a:lnTo>
                <a:lnTo>
                  <a:pt x="62484" y="54864"/>
                </a:lnTo>
                <a:lnTo>
                  <a:pt x="54864" y="60960"/>
                </a:lnTo>
                <a:lnTo>
                  <a:pt x="38862" y="67056"/>
                </a:lnTo>
                <a:lnTo>
                  <a:pt x="31242" y="80010"/>
                </a:lnTo>
                <a:lnTo>
                  <a:pt x="15240" y="86106"/>
                </a:lnTo>
                <a:lnTo>
                  <a:pt x="0" y="92202"/>
                </a:lnTo>
                <a:lnTo>
                  <a:pt x="0" y="98298"/>
                </a:lnTo>
                <a:lnTo>
                  <a:pt x="15240" y="98298"/>
                </a:lnTo>
                <a:lnTo>
                  <a:pt x="15240" y="104394"/>
                </a:lnTo>
                <a:lnTo>
                  <a:pt x="47243" y="80010"/>
                </a:lnTo>
                <a:lnTo>
                  <a:pt x="62484" y="73914"/>
                </a:lnTo>
                <a:lnTo>
                  <a:pt x="86105" y="54864"/>
                </a:lnTo>
                <a:lnTo>
                  <a:pt x="102107" y="54864"/>
                </a:lnTo>
                <a:lnTo>
                  <a:pt x="118109" y="48768"/>
                </a:lnTo>
                <a:lnTo>
                  <a:pt x="125729" y="42672"/>
                </a:lnTo>
                <a:lnTo>
                  <a:pt x="141731" y="36576"/>
                </a:lnTo>
                <a:lnTo>
                  <a:pt x="156972" y="36576"/>
                </a:lnTo>
                <a:lnTo>
                  <a:pt x="165353" y="30480"/>
                </a:lnTo>
                <a:lnTo>
                  <a:pt x="180593" y="24384"/>
                </a:lnTo>
                <a:lnTo>
                  <a:pt x="196596" y="18288"/>
                </a:lnTo>
                <a:lnTo>
                  <a:pt x="204978" y="12192"/>
                </a:lnTo>
                <a:lnTo>
                  <a:pt x="220217" y="12192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4"/>
          <p:cNvSpPr/>
          <p:nvPr/>
        </p:nvSpPr>
        <p:spPr>
          <a:xfrm>
            <a:off x="1681593" y="2015745"/>
            <a:ext cx="62484" cy="129540"/>
          </a:xfrm>
          <a:custGeom>
            <a:avLst/>
            <a:gdLst/>
            <a:ahLst/>
            <a:cxnLst/>
            <a:rect l="l" t="t" r="r" b="b"/>
            <a:pathLst>
              <a:path w="62484" h="129540">
                <a:moveTo>
                  <a:pt x="47243" y="110199"/>
                </a:moveTo>
                <a:lnTo>
                  <a:pt x="47243" y="86106"/>
                </a:lnTo>
                <a:lnTo>
                  <a:pt x="38862" y="98298"/>
                </a:lnTo>
                <a:lnTo>
                  <a:pt x="31242" y="110490"/>
                </a:lnTo>
                <a:lnTo>
                  <a:pt x="7620" y="116586"/>
                </a:lnTo>
                <a:lnTo>
                  <a:pt x="0" y="123444"/>
                </a:lnTo>
                <a:lnTo>
                  <a:pt x="7620" y="129540"/>
                </a:lnTo>
                <a:lnTo>
                  <a:pt x="15240" y="123444"/>
                </a:lnTo>
                <a:lnTo>
                  <a:pt x="15240" y="129540"/>
                </a:lnTo>
                <a:lnTo>
                  <a:pt x="38862" y="116586"/>
                </a:lnTo>
                <a:lnTo>
                  <a:pt x="47243" y="110199"/>
                </a:lnTo>
              </a:path>
              <a:path w="62484" h="129540">
                <a:moveTo>
                  <a:pt x="62484" y="86106"/>
                </a:moveTo>
                <a:lnTo>
                  <a:pt x="54864" y="73914"/>
                </a:lnTo>
                <a:lnTo>
                  <a:pt x="54864" y="55626"/>
                </a:lnTo>
                <a:lnTo>
                  <a:pt x="47243" y="36576"/>
                </a:lnTo>
                <a:lnTo>
                  <a:pt x="38862" y="18288"/>
                </a:lnTo>
                <a:lnTo>
                  <a:pt x="38862" y="0"/>
                </a:lnTo>
                <a:lnTo>
                  <a:pt x="23621" y="0"/>
                </a:lnTo>
                <a:lnTo>
                  <a:pt x="23621" y="18288"/>
                </a:lnTo>
                <a:lnTo>
                  <a:pt x="31242" y="36576"/>
                </a:lnTo>
                <a:lnTo>
                  <a:pt x="38862" y="55626"/>
                </a:lnTo>
                <a:lnTo>
                  <a:pt x="47243" y="73914"/>
                </a:lnTo>
                <a:lnTo>
                  <a:pt x="47243" y="110199"/>
                </a:lnTo>
                <a:lnTo>
                  <a:pt x="54864" y="104394"/>
                </a:lnTo>
                <a:lnTo>
                  <a:pt x="62484" y="86106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5"/>
          <p:cNvSpPr/>
          <p:nvPr/>
        </p:nvSpPr>
        <p:spPr>
          <a:xfrm>
            <a:off x="1689214" y="2139189"/>
            <a:ext cx="31241" cy="80010"/>
          </a:xfrm>
          <a:custGeom>
            <a:avLst/>
            <a:gdLst/>
            <a:ahLst/>
            <a:cxnLst/>
            <a:rect l="l" t="t" r="r" b="b"/>
            <a:pathLst>
              <a:path w="31241" h="80010">
                <a:moveTo>
                  <a:pt x="23621" y="48768"/>
                </a:moveTo>
                <a:lnTo>
                  <a:pt x="7619" y="0"/>
                </a:lnTo>
                <a:lnTo>
                  <a:pt x="0" y="6096"/>
                </a:lnTo>
                <a:lnTo>
                  <a:pt x="7619" y="54863"/>
                </a:lnTo>
                <a:lnTo>
                  <a:pt x="23621" y="48768"/>
                </a:lnTo>
              </a:path>
              <a:path w="31241" h="80010">
                <a:moveTo>
                  <a:pt x="31241" y="80010"/>
                </a:moveTo>
                <a:lnTo>
                  <a:pt x="23621" y="48768"/>
                </a:lnTo>
                <a:lnTo>
                  <a:pt x="7619" y="54863"/>
                </a:lnTo>
                <a:lnTo>
                  <a:pt x="31241" y="80010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6"/>
          <p:cNvSpPr/>
          <p:nvPr/>
        </p:nvSpPr>
        <p:spPr>
          <a:xfrm>
            <a:off x="1665592" y="2107946"/>
            <a:ext cx="47243" cy="86106"/>
          </a:xfrm>
          <a:custGeom>
            <a:avLst/>
            <a:gdLst/>
            <a:ahLst/>
            <a:cxnLst/>
            <a:rect l="l" t="t" r="r" b="b"/>
            <a:pathLst>
              <a:path w="47243" h="86106">
                <a:moveTo>
                  <a:pt x="47243" y="80010"/>
                </a:moveTo>
                <a:lnTo>
                  <a:pt x="31241" y="61722"/>
                </a:lnTo>
                <a:lnTo>
                  <a:pt x="31241" y="43434"/>
                </a:lnTo>
                <a:lnTo>
                  <a:pt x="23621" y="24384"/>
                </a:lnTo>
                <a:lnTo>
                  <a:pt x="23621" y="6096"/>
                </a:lnTo>
                <a:lnTo>
                  <a:pt x="16001" y="12192"/>
                </a:lnTo>
                <a:lnTo>
                  <a:pt x="7619" y="0"/>
                </a:lnTo>
                <a:lnTo>
                  <a:pt x="0" y="0"/>
                </a:lnTo>
                <a:lnTo>
                  <a:pt x="7619" y="6096"/>
                </a:lnTo>
                <a:lnTo>
                  <a:pt x="7619" y="24384"/>
                </a:lnTo>
                <a:lnTo>
                  <a:pt x="16001" y="49530"/>
                </a:lnTo>
                <a:lnTo>
                  <a:pt x="31241" y="86106"/>
                </a:lnTo>
                <a:lnTo>
                  <a:pt x="47243" y="80010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7"/>
          <p:cNvSpPr/>
          <p:nvPr/>
        </p:nvSpPr>
        <p:spPr>
          <a:xfrm>
            <a:off x="1673212" y="2095755"/>
            <a:ext cx="63246" cy="24383"/>
          </a:xfrm>
          <a:custGeom>
            <a:avLst/>
            <a:gdLst/>
            <a:ahLst/>
            <a:cxnLst/>
            <a:rect l="l" t="t" r="r" b="b"/>
            <a:pathLst>
              <a:path w="63246" h="24383">
                <a:moveTo>
                  <a:pt x="55625" y="0"/>
                </a:moveTo>
                <a:lnTo>
                  <a:pt x="0" y="12191"/>
                </a:lnTo>
                <a:lnTo>
                  <a:pt x="8381" y="24383"/>
                </a:lnTo>
                <a:lnTo>
                  <a:pt x="47243" y="9340"/>
                </a:lnTo>
                <a:lnTo>
                  <a:pt x="47243" y="6095"/>
                </a:lnTo>
                <a:lnTo>
                  <a:pt x="55625" y="0"/>
                </a:lnTo>
              </a:path>
              <a:path w="63246" h="24383">
                <a:moveTo>
                  <a:pt x="63246" y="0"/>
                </a:moveTo>
                <a:lnTo>
                  <a:pt x="47243" y="6095"/>
                </a:lnTo>
                <a:lnTo>
                  <a:pt x="47243" y="9340"/>
                </a:lnTo>
                <a:lnTo>
                  <a:pt x="55625" y="6095"/>
                </a:lnTo>
                <a:lnTo>
                  <a:pt x="63246" y="0"/>
                </a:lnTo>
              </a:path>
              <a:path w="63246" h="24383">
                <a:moveTo>
                  <a:pt x="63246" y="6095"/>
                </a:moveTo>
                <a:lnTo>
                  <a:pt x="63246" y="0"/>
                </a:lnTo>
                <a:lnTo>
                  <a:pt x="55625" y="6095"/>
                </a:lnTo>
                <a:lnTo>
                  <a:pt x="63246" y="6095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98"/>
          <p:cNvSpPr/>
          <p:nvPr/>
        </p:nvSpPr>
        <p:spPr>
          <a:xfrm>
            <a:off x="1689214" y="2003552"/>
            <a:ext cx="47243" cy="98298"/>
          </a:xfrm>
          <a:custGeom>
            <a:avLst/>
            <a:gdLst/>
            <a:ahLst/>
            <a:cxnLst/>
            <a:rect l="l" t="t" r="r" b="b"/>
            <a:pathLst>
              <a:path w="47243" h="98298">
                <a:moveTo>
                  <a:pt x="16001" y="6096"/>
                </a:moveTo>
                <a:lnTo>
                  <a:pt x="7619" y="12192"/>
                </a:lnTo>
                <a:lnTo>
                  <a:pt x="0" y="0"/>
                </a:lnTo>
                <a:lnTo>
                  <a:pt x="0" y="42672"/>
                </a:lnTo>
                <a:lnTo>
                  <a:pt x="7619" y="54864"/>
                </a:lnTo>
                <a:lnTo>
                  <a:pt x="7619" y="18287"/>
                </a:lnTo>
                <a:lnTo>
                  <a:pt x="16001" y="6096"/>
                </a:lnTo>
              </a:path>
              <a:path w="47243" h="98298">
                <a:moveTo>
                  <a:pt x="47243" y="92202"/>
                </a:moveTo>
                <a:lnTo>
                  <a:pt x="39623" y="80010"/>
                </a:lnTo>
                <a:lnTo>
                  <a:pt x="31241" y="73914"/>
                </a:lnTo>
                <a:lnTo>
                  <a:pt x="23621" y="61722"/>
                </a:lnTo>
                <a:lnTo>
                  <a:pt x="16001" y="48768"/>
                </a:lnTo>
                <a:lnTo>
                  <a:pt x="16001" y="42672"/>
                </a:lnTo>
                <a:lnTo>
                  <a:pt x="7619" y="30480"/>
                </a:lnTo>
                <a:lnTo>
                  <a:pt x="7619" y="67818"/>
                </a:lnTo>
                <a:lnTo>
                  <a:pt x="16001" y="80010"/>
                </a:lnTo>
                <a:lnTo>
                  <a:pt x="23621" y="86106"/>
                </a:lnTo>
                <a:lnTo>
                  <a:pt x="31241" y="98298"/>
                </a:lnTo>
                <a:lnTo>
                  <a:pt x="47243" y="92202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99"/>
          <p:cNvSpPr/>
          <p:nvPr/>
        </p:nvSpPr>
        <p:spPr>
          <a:xfrm>
            <a:off x="1689214" y="1898396"/>
            <a:ext cx="252221" cy="117348"/>
          </a:xfrm>
          <a:custGeom>
            <a:avLst/>
            <a:gdLst/>
            <a:ahLst/>
            <a:cxnLst/>
            <a:rect l="l" t="t" r="r" b="b"/>
            <a:pathLst>
              <a:path w="252221" h="117348">
                <a:moveTo>
                  <a:pt x="252221" y="12954"/>
                </a:moveTo>
                <a:lnTo>
                  <a:pt x="252221" y="0"/>
                </a:lnTo>
                <a:lnTo>
                  <a:pt x="228599" y="6096"/>
                </a:lnTo>
                <a:lnTo>
                  <a:pt x="220979" y="6096"/>
                </a:lnTo>
                <a:lnTo>
                  <a:pt x="196595" y="12954"/>
                </a:lnTo>
                <a:lnTo>
                  <a:pt x="181355" y="19050"/>
                </a:lnTo>
                <a:lnTo>
                  <a:pt x="149351" y="31242"/>
                </a:lnTo>
                <a:lnTo>
                  <a:pt x="134111" y="37338"/>
                </a:lnTo>
                <a:lnTo>
                  <a:pt x="102107" y="49530"/>
                </a:lnTo>
                <a:lnTo>
                  <a:pt x="94487" y="61722"/>
                </a:lnTo>
                <a:lnTo>
                  <a:pt x="78485" y="67818"/>
                </a:lnTo>
                <a:lnTo>
                  <a:pt x="63245" y="73914"/>
                </a:lnTo>
                <a:lnTo>
                  <a:pt x="31241" y="86106"/>
                </a:lnTo>
                <a:lnTo>
                  <a:pt x="16001" y="99060"/>
                </a:lnTo>
                <a:lnTo>
                  <a:pt x="0" y="105156"/>
                </a:lnTo>
                <a:lnTo>
                  <a:pt x="7619" y="117348"/>
                </a:lnTo>
                <a:lnTo>
                  <a:pt x="23621" y="105156"/>
                </a:lnTo>
                <a:lnTo>
                  <a:pt x="39623" y="99060"/>
                </a:lnTo>
                <a:lnTo>
                  <a:pt x="54863" y="92964"/>
                </a:lnTo>
                <a:lnTo>
                  <a:pt x="70865" y="80010"/>
                </a:lnTo>
                <a:lnTo>
                  <a:pt x="86868" y="73914"/>
                </a:lnTo>
                <a:lnTo>
                  <a:pt x="94487" y="67818"/>
                </a:lnTo>
                <a:lnTo>
                  <a:pt x="110489" y="61722"/>
                </a:lnTo>
                <a:lnTo>
                  <a:pt x="125729" y="55626"/>
                </a:lnTo>
                <a:lnTo>
                  <a:pt x="157733" y="43434"/>
                </a:lnTo>
                <a:lnTo>
                  <a:pt x="172973" y="37338"/>
                </a:lnTo>
                <a:lnTo>
                  <a:pt x="220979" y="19050"/>
                </a:lnTo>
                <a:lnTo>
                  <a:pt x="236219" y="19050"/>
                </a:lnTo>
                <a:lnTo>
                  <a:pt x="252221" y="12954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0"/>
          <p:cNvSpPr/>
          <p:nvPr/>
        </p:nvSpPr>
        <p:spPr>
          <a:xfrm>
            <a:off x="1941435" y="1898396"/>
            <a:ext cx="70866" cy="55626"/>
          </a:xfrm>
          <a:custGeom>
            <a:avLst/>
            <a:gdLst/>
            <a:ahLst/>
            <a:cxnLst/>
            <a:rect l="l" t="t" r="r" b="b"/>
            <a:pathLst>
              <a:path w="70866" h="55626">
                <a:moveTo>
                  <a:pt x="70866" y="49530"/>
                </a:moveTo>
                <a:lnTo>
                  <a:pt x="70866" y="43434"/>
                </a:lnTo>
                <a:lnTo>
                  <a:pt x="16002" y="0"/>
                </a:lnTo>
                <a:lnTo>
                  <a:pt x="0" y="0"/>
                </a:lnTo>
                <a:lnTo>
                  <a:pt x="0" y="12954"/>
                </a:lnTo>
                <a:lnTo>
                  <a:pt x="7620" y="12954"/>
                </a:lnTo>
                <a:lnTo>
                  <a:pt x="23622" y="25146"/>
                </a:lnTo>
                <a:lnTo>
                  <a:pt x="31242" y="25146"/>
                </a:lnTo>
                <a:lnTo>
                  <a:pt x="47243" y="37338"/>
                </a:lnTo>
                <a:lnTo>
                  <a:pt x="47243" y="49530"/>
                </a:lnTo>
                <a:lnTo>
                  <a:pt x="54864" y="55626"/>
                </a:lnTo>
                <a:lnTo>
                  <a:pt x="54864" y="49530"/>
                </a:lnTo>
                <a:lnTo>
                  <a:pt x="70866" y="49530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1"/>
          <p:cNvSpPr/>
          <p:nvPr/>
        </p:nvSpPr>
        <p:spPr>
          <a:xfrm>
            <a:off x="2170035" y="2095755"/>
            <a:ext cx="47243" cy="98297"/>
          </a:xfrm>
          <a:custGeom>
            <a:avLst/>
            <a:gdLst/>
            <a:ahLst/>
            <a:cxnLst/>
            <a:rect l="l" t="t" r="r" b="b"/>
            <a:pathLst>
              <a:path w="47243" h="98297">
                <a:moveTo>
                  <a:pt x="39624" y="0"/>
                </a:moveTo>
                <a:lnTo>
                  <a:pt x="31242" y="0"/>
                </a:lnTo>
                <a:lnTo>
                  <a:pt x="7620" y="18287"/>
                </a:lnTo>
                <a:lnTo>
                  <a:pt x="0" y="30479"/>
                </a:lnTo>
                <a:lnTo>
                  <a:pt x="0" y="49529"/>
                </a:lnTo>
                <a:lnTo>
                  <a:pt x="7620" y="55625"/>
                </a:lnTo>
                <a:lnTo>
                  <a:pt x="16002" y="67817"/>
                </a:lnTo>
                <a:lnTo>
                  <a:pt x="16002" y="36575"/>
                </a:lnTo>
                <a:lnTo>
                  <a:pt x="31242" y="12191"/>
                </a:lnTo>
                <a:lnTo>
                  <a:pt x="39624" y="0"/>
                </a:lnTo>
              </a:path>
              <a:path w="47243" h="98297">
                <a:moveTo>
                  <a:pt x="47243" y="73913"/>
                </a:moveTo>
                <a:lnTo>
                  <a:pt x="47243" y="67817"/>
                </a:lnTo>
                <a:lnTo>
                  <a:pt x="16002" y="49529"/>
                </a:lnTo>
                <a:lnTo>
                  <a:pt x="16002" y="67817"/>
                </a:lnTo>
                <a:lnTo>
                  <a:pt x="23622" y="73913"/>
                </a:lnTo>
                <a:lnTo>
                  <a:pt x="23622" y="98297"/>
                </a:lnTo>
                <a:lnTo>
                  <a:pt x="39624" y="86105"/>
                </a:lnTo>
                <a:lnTo>
                  <a:pt x="47243" y="73913"/>
                </a:lnTo>
              </a:path>
            </a:pathLst>
          </a:custGeom>
          <a:solidFill>
            <a:srgbClr val="91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2"/>
          <p:cNvSpPr/>
          <p:nvPr/>
        </p:nvSpPr>
        <p:spPr>
          <a:xfrm>
            <a:off x="2177656" y="2095755"/>
            <a:ext cx="39623" cy="55625"/>
          </a:xfrm>
          <a:custGeom>
            <a:avLst/>
            <a:gdLst/>
            <a:ahLst/>
            <a:cxnLst/>
            <a:rect l="l" t="t" r="r" b="b"/>
            <a:pathLst>
              <a:path w="39623" h="55625">
                <a:moveTo>
                  <a:pt x="39623" y="6095"/>
                </a:moveTo>
                <a:lnTo>
                  <a:pt x="23621" y="0"/>
                </a:lnTo>
                <a:lnTo>
                  <a:pt x="16001" y="6095"/>
                </a:lnTo>
                <a:lnTo>
                  <a:pt x="8381" y="18287"/>
                </a:lnTo>
                <a:lnTo>
                  <a:pt x="0" y="36575"/>
                </a:lnTo>
                <a:lnTo>
                  <a:pt x="0" y="55625"/>
                </a:lnTo>
                <a:lnTo>
                  <a:pt x="16001" y="43433"/>
                </a:lnTo>
                <a:lnTo>
                  <a:pt x="16001" y="36575"/>
                </a:lnTo>
                <a:lnTo>
                  <a:pt x="23621" y="24383"/>
                </a:lnTo>
                <a:lnTo>
                  <a:pt x="32003" y="12191"/>
                </a:lnTo>
                <a:lnTo>
                  <a:pt x="39623" y="6095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3"/>
          <p:cNvSpPr/>
          <p:nvPr/>
        </p:nvSpPr>
        <p:spPr>
          <a:xfrm>
            <a:off x="2177656" y="2139189"/>
            <a:ext cx="55625" cy="30479"/>
          </a:xfrm>
          <a:custGeom>
            <a:avLst/>
            <a:gdLst/>
            <a:ahLst/>
            <a:cxnLst/>
            <a:rect l="l" t="t" r="r" b="b"/>
            <a:pathLst>
              <a:path w="55625" h="30479">
                <a:moveTo>
                  <a:pt x="55625" y="24384"/>
                </a:moveTo>
                <a:lnTo>
                  <a:pt x="47243" y="24384"/>
                </a:lnTo>
                <a:lnTo>
                  <a:pt x="16001" y="0"/>
                </a:lnTo>
                <a:lnTo>
                  <a:pt x="0" y="12192"/>
                </a:lnTo>
                <a:lnTo>
                  <a:pt x="39623" y="30480"/>
                </a:lnTo>
                <a:lnTo>
                  <a:pt x="39623" y="24384"/>
                </a:lnTo>
                <a:lnTo>
                  <a:pt x="47243" y="30480"/>
                </a:lnTo>
                <a:lnTo>
                  <a:pt x="55625" y="24384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4"/>
          <p:cNvSpPr/>
          <p:nvPr/>
        </p:nvSpPr>
        <p:spPr>
          <a:xfrm>
            <a:off x="2186037" y="2163573"/>
            <a:ext cx="38862" cy="30479"/>
          </a:xfrm>
          <a:custGeom>
            <a:avLst/>
            <a:gdLst/>
            <a:ahLst/>
            <a:cxnLst/>
            <a:rect l="l" t="t" r="r" b="b"/>
            <a:pathLst>
              <a:path w="38862" h="30479">
                <a:moveTo>
                  <a:pt x="38862" y="6095"/>
                </a:moveTo>
                <a:lnTo>
                  <a:pt x="31241" y="0"/>
                </a:lnTo>
                <a:lnTo>
                  <a:pt x="7619" y="18287"/>
                </a:lnTo>
                <a:lnTo>
                  <a:pt x="0" y="30479"/>
                </a:lnTo>
                <a:lnTo>
                  <a:pt x="15239" y="30479"/>
                </a:lnTo>
                <a:lnTo>
                  <a:pt x="31241" y="18287"/>
                </a:lnTo>
                <a:lnTo>
                  <a:pt x="31241" y="12191"/>
                </a:lnTo>
                <a:lnTo>
                  <a:pt x="38862" y="6095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5"/>
          <p:cNvSpPr/>
          <p:nvPr/>
        </p:nvSpPr>
        <p:spPr>
          <a:xfrm>
            <a:off x="2162415" y="2107946"/>
            <a:ext cx="38862" cy="86106"/>
          </a:xfrm>
          <a:custGeom>
            <a:avLst/>
            <a:gdLst/>
            <a:ahLst/>
            <a:cxnLst/>
            <a:rect l="l" t="t" r="r" b="b"/>
            <a:pathLst>
              <a:path w="38862" h="86106">
                <a:moveTo>
                  <a:pt x="38862" y="86106"/>
                </a:moveTo>
                <a:lnTo>
                  <a:pt x="38862" y="61722"/>
                </a:lnTo>
                <a:lnTo>
                  <a:pt x="31242" y="49530"/>
                </a:lnTo>
                <a:lnTo>
                  <a:pt x="23622" y="43434"/>
                </a:lnTo>
                <a:lnTo>
                  <a:pt x="15240" y="31242"/>
                </a:lnTo>
                <a:lnTo>
                  <a:pt x="15240" y="0"/>
                </a:lnTo>
                <a:lnTo>
                  <a:pt x="0" y="12192"/>
                </a:lnTo>
                <a:lnTo>
                  <a:pt x="0" y="37338"/>
                </a:lnTo>
                <a:lnTo>
                  <a:pt x="7619" y="49530"/>
                </a:lnTo>
                <a:lnTo>
                  <a:pt x="15240" y="55335"/>
                </a:lnTo>
                <a:lnTo>
                  <a:pt x="15240" y="18288"/>
                </a:lnTo>
                <a:lnTo>
                  <a:pt x="23622" y="12192"/>
                </a:lnTo>
                <a:lnTo>
                  <a:pt x="23622" y="86106"/>
                </a:lnTo>
                <a:lnTo>
                  <a:pt x="38862" y="86106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6"/>
          <p:cNvSpPr/>
          <p:nvPr/>
        </p:nvSpPr>
        <p:spPr>
          <a:xfrm>
            <a:off x="2177656" y="2089658"/>
            <a:ext cx="47243" cy="30479"/>
          </a:xfrm>
          <a:custGeom>
            <a:avLst/>
            <a:gdLst/>
            <a:ahLst/>
            <a:cxnLst/>
            <a:rect l="l" t="t" r="r" b="b"/>
            <a:pathLst>
              <a:path w="47243" h="30479">
                <a:moveTo>
                  <a:pt x="39623" y="12191"/>
                </a:moveTo>
                <a:lnTo>
                  <a:pt x="32003" y="0"/>
                </a:lnTo>
                <a:lnTo>
                  <a:pt x="16001" y="0"/>
                </a:lnTo>
                <a:lnTo>
                  <a:pt x="8381" y="12191"/>
                </a:lnTo>
                <a:lnTo>
                  <a:pt x="0" y="18287"/>
                </a:lnTo>
                <a:lnTo>
                  <a:pt x="8381" y="30479"/>
                </a:lnTo>
                <a:lnTo>
                  <a:pt x="16001" y="24383"/>
                </a:lnTo>
                <a:lnTo>
                  <a:pt x="23621" y="12191"/>
                </a:lnTo>
                <a:lnTo>
                  <a:pt x="23621" y="6095"/>
                </a:lnTo>
                <a:lnTo>
                  <a:pt x="39623" y="12191"/>
                </a:lnTo>
              </a:path>
              <a:path w="47243" h="30479">
                <a:moveTo>
                  <a:pt x="32003" y="12191"/>
                </a:moveTo>
                <a:lnTo>
                  <a:pt x="23621" y="6095"/>
                </a:lnTo>
                <a:lnTo>
                  <a:pt x="23621" y="12191"/>
                </a:lnTo>
                <a:lnTo>
                  <a:pt x="32003" y="12191"/>
                </a:lnTo>
              </a:path>
              <a:path w="47243" h="30479">
                <a:moveTo>
                  <a:pt x="47243" y="0"/>
                </a:moveTo>
                <a:lnTo>
                  <a:pt x="32003" y="0"/>
                </a:lnTo>
                <a:lnTo>
                  <a:pt x="39623" y="12191"/>
                </a:lnTo>
                <a:lnTo>
                  <a:pt x="47243" y="0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7"/>
          <p:cNvSpPr/>
          <p:nvPr/>
        </p:nvSpPr>
        <p:spPr>
          <a:xfrm>
            <a:off x="2090787" y="2132330"/>
            <a:ext cx="48006" cy="49529"/>
          </a:xfrm>
          <a:custGeom>
            <a:avLst/>
            <a:gdLst/>
            <a:ahLst/>
            <a:cxnLst/>
            <a:rect l="l" t="t" r="r" b="b"/>
            <a:pathLst>
              <a:path w="48006" h="49529">
                <a:moveTo>
                  <a:pt x="48006" y="49529"/>
                </a:moveTo>
                <a:lnTo>
                  <a:pt x="39624" y="37337"/>
                </a:lnTo>
                <a:lnTo>
                  <a:pt x="32003" y="25145"/>
                </a:lnTo>
                <a:lnTo>
                  <a:pt x="16001" y="19049"/>
                </a:lnTo>
                <a:lnTo>
                  <a:pt x="8381" y="6857"/>
                </a:lnTo>
                <a:lnTo>
                  <a:pt x="0" y="0"/>
                </a:lnTo>
                <a:lnTo>
                  <a:pt x="8381" y="12953"/>
                </a:lnTo>
                <a:lnTo>
                  <a:pt x="16001" y="25145"/>
                </a:lnTo>
                <a:lnTo>
                  <a:pt x="48006" y="49529"/>
                </a:lnTo>
              </a:path>
            </a:pathLst>
          </a:custGeom>
          <a:solidFill>
            <a:srgbClr val="91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08"/>
          <p:cNvSpPr/>
          <p:nvPr/>
        </p:nvSpPr>
        <p:spPr>
          <a:xfrm>
            <a:off x="2083168" y="2107946"/>
            <a:ext cx="70865" cy="86106"/>
          </a:xfrm>
          <a:custGeom>
            <a:avLst/>
            <a:gdLst/>
            <a:ahLst/>
            <a:cxnLst/>
            <a:rect l="l" t="t" r="r" b="b"/>
            <a:pathLst>
              <a:path w="70865" h="86106">
                <a:moveTo>
                  <a:pt x="70865" y="80010"/>
                </a:moveTo>
                <a:lnTo>
                  <a:pt x="39623" y="55626"/>
                </a:lnTo>
                <a:lnTo>
                  <a:pt x="31241" y="43434"/>
                </a:lnTo>
                <a:lnTo>
                  <a:pt x="23621" y="31242"/>
                </a:lnTo>
                <a:lnTo>
                  <a:pt x="16001" y="24384"/>
                </a:lnTo>
                <a:lnTo>
                  <a:pt x="16001" y="0"/>
                </a:lnTo>
                <a:lnTo>
                  <a:pt x="7619" y="0"/>
                </a:lnTo>
                <a:lnTo>
                  <a:pt x="0" y="12192"/>
                </a:lnTo>
                <a:lnTo>
                  <a:pt x="7619" y="24384"/>
                </a:lnTo>
                <a:lnTo>
                  <a:pt x="7619" y="37338"/>
                </a:lnTo>
                <a:lnTo>
                  <a:pt x="16001" y="49530"/>
                </a:lnTo>
                <a:lnTo>
                  <a:pt x="23621" y="61722"/>
                </a:lnTo>
                <a:lnTo>
                  <a:pt x="39623" y="67818"/>
                </a:lnTo>
                <a:lnTo>
                  <a:pt x="47243" y="80010"/>
                </a:lnTo>
                <a:lnTo>
                  <a:pt x="55625" y="86106"/>
                </a:lnTo>
                <a:lnTo>
                  <a:pt x="70865" y="80010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09"/>
          <p:cNvSpPr/>
          <p:nvPr/>
        </p:nvSpPr>
        <p:spPr>
          <a:xfrm>
            <a:off x="2083168" y="2107946"/>
            <a:ext cx="79247" cy="111252"/>
          </a:xfrm>
          <a:custGeom>
            <a:avLst/>
            <a:gdLst/>
            <a:ahLst/>
            <a:cxnLst/>
            <a:rect l="l" t="t" r="r" b="b"/>
            <a:pathLst>
              <a:path w="79247" h="111252">
                <a:moveTo>
                  <a:pt x="70865" y="80010"/>
                </a:moveTo>
                <a:lnTo>
                  <a:pt x="55625" y="55626"/>
                </a:lnTo>
                <a:lnTo>
                  <a:pt x="23621" y="31242"/>
                </a:lnTo>
                <a:lnTo>
                  <a:pt x="16001" y="18288"/>
                </a:lnTo>
                <a:lnTo>
                  <a:pt x="16001" y="0"/>
                </a:lnTo>
                <a:lnTo>
                  <a:pt x="7619" y="0"/>
                </a:lnTo>
                <a:lnTo>
                  <a:pt x="0" y="12192"/>
                </a:lnTo>
                <a:lnTo>
                  <a:pt x="7619" y="24384"/>
                </a:lnTo>
                <a:lnTo>
                  <a:pt x="7619" y="37338"/>
                </a:lnTo>
                <a:lnTo>
                  <a:pt x="31241" y="55626"/>
                </a:lnTo>
                <a:lnTo>
                  <a:pt x="47243" y="61722"/>
                </a:lnTo>
                <a:lnTo>
                  <a:pt x="47243" y="73914"/>
                </a:lnTo>
                <a:lnTo>
                  <a:pt x="55625" y="86106"/>
                </a:lnTo>
                <a:lnTo>
                  <a:pt x="70865" y="80010"/>
                </a:lnTo>
              </a:path>
              <a:path w="79247" h="111252">
                <a:moveTo>
                  <a:pt x="79247" y="111252"/>
                </a:moveTo>
                <a:lnTo>
                  <a:pt x="70865" y="80010"/>
                </a:lnTo>
                <a:lnTo>
                  <a:pt x="55625" y="86106"/>
                </a:lnTo>
                <a:lnTo>
                  <a:pt x="79247" y="111252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0"/>
          <p:cNvSpPr/>
          <p:nvPr/>
        </p:nvSpPr>
        <p:spPr>
          <a:xfrm>
            <a:off x="1814943" y="2107946"/>
            <a:ext cx="166115" cy="73914"/>
          </a:xfrm>
          <a:custGeom>
            <a:avLst/>
            <a:gdLst/>
            <a:ahLst/>
            <a:cxnLst/>
            <a:rect l="l" t="t" r="r" b="b"/>
            <a:pathLst>
              <a:path w="166115" h="73914">
                <a:moveTo>
                  <a:pt x="158556" y="24384"/>
                </a:moveTo>
                <a:lnTo>
                  <a:pt x="150113" y="24384"/>
                </a:lnTo>
                <a:lnTo>
                  <a:pt x="134112" y="31242"/>
                </a:lnTo>
                <a:lnTo>
                  <a:pt x="126491" y="31242"/>
                </a:lnTo>
                <a:lnTo>
                  <a:pt x="110489" y="37338"/>
                </a:lnTo>
                <a:lnTo>
                  <a:pt x="95250" y="49530"/>
                </a:lnTo>
                <a:lnTo>
                  <a:pt x="79247" y="37338"/>
                </a:lnTo>
                <a:lnTo>
                  <a:pt x="79247" y="31242"/>
                </a:lnTo>
                <a:lnTo>
                  <a:pt x="70865" y="24384"/>
                </a:lnTo>
                <a:lnTo>
                  <a:pt x="70865" y="18288"/>
                </a:lnTo>
                <a:lnTo>
                  <a:pt x="63245" y="12192"/>
                </a:lnTo>
                <a:lnTo>
                  <a:pt x="63245" y="6096"/>
                </a:lnTo>
                <a:lnTo>
                  <a:pt x="55625" y="0"/>
                </a:lnTo>
                <a:lnTo>
                  <a:pt x="0" y="37338"/>
                </a:lnTo>
                <a:lnTo>
                  <a:pt x="47243" y="24384"/>
                </a:lnTo>
                <a:lnTo>
                  <a:pt x="55625" y="31242"/>
                </a:lnTo>
                <a:lnTo>
                  <a:pt x="55625" y="73914"/>
                </a:lnTo>
                <a:lnTo>
                  <a:pt x="70865" y="67818"/>
                </a:lnTo>
                <a:lnTo>
                  <a:pt x="86868" y="61722"/>
                </a:lnTo>
                <a:lnTo>
                  <a:pt x="95250" y="55626"/>
                </a:lnTo>
                <a:lnTo>
                  <a:pt x="110489" y="49530"/>
                </a:lnTo>
                <a:lnTo>
                  <a:pt x="142494" y="37338"/>
                </a:lnTo>
                <a:lnTo>
                  <a:pt x="158556" y="24384"/>
                </a:lnTo>
              </a:path>
              <a:path w="166115" h="73914">
                <a:moveTo>
                  <a:pt x="166115" y="24384"/>
                </a:moveTo>
                <a:lnTo>
                  <a:pt x="166115" y="18288"/>
                </a:lnTo>
                <a:lnTo>
                  <a:pt x="158556" y="24384"/>
                </a:lnTo>
                <a:lnTo>
                  <a:pt x="166115" y="24384"/>
                </a:lnTo>
              </a:path>
            </a:pathLst>
          </a:custGeom>
          <a:solidFill>
            <a:srgbClr val="91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1"/>
          <p:cNvSpPr/>
          <p:nvPr/>
        </p:nvSpPr>
        <p:spPr>
          <a:xfrm>
            <a:off x="1910193" y="2101851"/>
            <a:ext cx="94487" cy="55625"/>
          </a:xfrm>
          <a:custGeom>
            <a:avLst/>
            <a:gdLst/>
            <a:ahLst/>
            <a:cxnLst/>
            <a:rect l="l" t="t" r="r" b="b"/>
            <a:pathLst>
              <a:path w="94487" h="55625">
                <a:moveTo>
                  <a:pt x="74606" y="27524"/>
                </a:moveTo>
                <a:lnTo>
                  <a:pt x="62483" y="18287"/>
                </a:lnTo>
                <a:lnTo>
                  <a:pt x="62483" y="24384"/>
                </a:lnTo>
                <a:lnTo>
                  <a:pt x="47243" y="30480"/>
                </a:lnTo>
                <a:lnTo>
                  <a:pt x="31241" y="30480"/>
                </a:lnTo>
                <a:lnTo>
                  <a:pt x="15239" y="37337"/>
                </a:lnTo>
                <a:lnTo>
                  <a:pt x="0" y="49530"/>
                </a:lnTo>
                <a:lnTo>
                  <a:pt x="7619" y="55625"/>
                </a:lnTo>
                <a:lnTo>
                  <a:pt x="15239" y="49530"/>
                </a:lnTo>
                <a:lnTo>
                  <a:pt x="23621" y="49530"/>
                </a:lnTo>
                <a:lnTo>
                  <a:pt x="31241" y="43434"/>
                </a:lnTo>
                <a:lnTo>
                  <a:pt x="47243" y="43434"/>
                </a:lnTo>
                <a:lnTo>
                  <a:pt x="54863" y="37337"/>
                </a:lnTo>
                <a:lnTo>
                  <a:pt x="62483" y="37337"/>
                </a:lnTo>
                <a:lnTo>
                  <a:pt x="74606" y="27524"/>
                </a:lnTo>
              </a:path>
              <a:path w="94487" h="55625">
                <a:moveTo>
                  <a:pt x="94487" y="0"/>
                </a:moveTo>
                <a:lnTo>
                  <a:pt x="70865" y="18287"/>
                </a:lnTo>
                <a:lnTo>
                  <a:pt x="78485" y="24384"/>
                </a:lnTo>
                <a:lnTo>
                  <a:pt x="94487" y="0"/>
                </a:lnTo>
              </a:path>
              <a:path w="94487" h="55625">
                <a:moveTo>
                  <a:pt x="78485" y="24384"/>
                </a:moveTo>
                <a:lnTo>
                  <a:pt x="70865" y="18287"/>
                </a:lnTo>
                <a:lnTo>
                  <a:pt x="75956" y="26432"/>
                </a:lnTo>
                <a:lnTo>
                  <a:pt x="78485" y="24384"/>
                </a:lnTo>
              </a:path>
              <a:path w="94487" h="55625">
                <a:moveTo>
                  <a:pt x="78485" y="30480"/>
                </a:moveTo>
                <a:lnTo>
                  <a:pt x="75956" y="26432"/>
                </a:lnTo>
                <a:lnTo>
                  <a:pt x="74606" y="27524"/>
                </a:lnTo>
                <a:lnTo>
                  <a:pt x="78485" y="30480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2"/>
          <p:cNvSpPr/>
          <p:nvPr/>
        </p:nvSpPr>
        <p:spPr>
          <a:xfrm>
            <a:off x="1862187" y="2120139"/>
            <a:ext cx="126491" cy="67818"/>
          </a:xfrm>
          <a:custGeom>
            <a:avLst/>
            <a:gdLst/>
            <a:ahLst/>
            <a:cxnLst/>
            <a:rect l="l" t="t" r="r" b="b"/>
            <a:pathLst>
              <a:path w="126491" h="67818">
                <a:moveTo>
                  <a:pt x="16001" y="64770"/>
                </a:moveTo>
                <a:lnTo>
                  <a:pt x="16001" y="55625"/>
                </a:lnTo>
                <a:lnTo>
                  <a:pt x="0" y="61722"/>
                </a:lnTo>
                <a:lnTo>
                  <a:pt x="8381" y="67818"/>
                </a:lnTo>
                <a:lnTo>
                  <a:pt x="16001" y="64770"/>
                </a:lnTo>
              </a:path>
              <a:path w="126491" h="67818">
                <a:moveTo>
                  <a:pt x="126491" y="12192"/>
                </a:moveTo>
                <a:lnTo>
                  <a:pt x="118871" y="0"/>
                </a:lnTo>
                <a:lnTo>
                  <a:pt x="95250" y="19050"/>
                </a:lnTo>
                <a:lnTo>
                  <a:pt x="63245" y="31242"/>
                </a:lnTo>
                <a:lnTo>
                  <a:pt x="48006" y="37337"/>
                </a:lnTo>
                <a:lnTo>
                  <a:pt x="16001" y="49530"/>
                </a:lnTo>
                <a:lnTo>
                  <a:pt x="8381" y="55625"/>
                </a:lnTo>
                <a:lnTo>
                  <a:pt x="16001" y="55625"/>
                </a:lnTo>
                <a:lnTo>
                  <a:pt x="16001" y="64770"/>
                </a:lnTo>
                <a:lnTo>
                  <a:pt x="23621" y="61722"/>
                </a:lnTo>
                <a:lnTo>
                  <a:pt x="71627" y="43434"/>
                </a:lnTo>
                <a:lnTo>
                  <a:pt x="86868" y="37337"/>
                </a:lnTo>
                <a:lnTo>
                  <a:pt x="95250" y="25146"/>
                </a:lnTo>
                <a:lnTo>
                  <a:pt x="110489" y="19050"/>
                </a:lnTo>
                <a:lnTo>
                  <a:pt x="126491" y="12192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3"/>
          <p:cNvSpPr/>
          <p:nvPr/>
        </p:nvSpPr>
        <p:spPr>
          <a:xfrm>
            <a:off x="1862187" y="2120139"/>
            <a:ext cx="16001" cy="61722"/>
          </a:xfrm>
          <a:custGeom>
            <a:avLst/>
            <a:gdLst/>
            <a:ahLst/>
            <a:cxnLst/>
            <a:rect l="l" t="t" r="r" b="b"/>
            <a:pathLst>
              <a:path w="16001" h="61722">
                <a:moveTo>
                  <a:pt x="8381" y="6096"/>
                </a:moveTo>
                <a:lnTo>
                  <a:pt x="8381" y="0"/>
                </a:lnTo>
                <a:lnTo>
                  <a:pt x="0" y="6096"/>
                </a:lnTo>
                <a:lnTo>
                  <a:pt x="8381" y="6096"/>
                </a:lnTo>
              </a:path>
              <a:path w="16001" h="61722">
                <a:moveTo>
                  <a:pt x="16001" y="55625"/>
                </a:moveTo>
                <a:lnTo>
                  <a:pt x="16001" y="19050"/>
                </a:lnTo>
                <a:lnTo>
                  <a:pt x="8381" y="6096"/>
                </a:lnTo>
                <a:lnTo>
                  <a:pt x="0" y="6096"/>
                </a:lnTo>
                <a:lnTo>
                  <a:pt x="8381" y="12192"/>
                </a:lnTo>
                <a:lnTo>
                  <a:pt x="8381" y="58528"/>
                </a:lnTo>
                <a:lnTo>
                  <a:pt x="16001" y="55625"/>
                </a:lnTo>
              </a:path>
              <a:path w="16001" h="61722">
                <a:moveTo>
                  <a:pt x="8381" y="58528"/>
                </a:moveTo>
                <a:lnTo>
                  <a:pt x="8381" y="12192"/>
                </a:lnTo>
                <a:lnTo>
                  <a:pt x="0" y="12192"/>
                </a:lnTo>
                <a:lnTo>
                  <a:pt x="0" y="61722"/>
                </a:lnTo>
                <a:lnTo>
                  <a:pt x="8381" y="58528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4"/>
          <p:cNvSpPr/>
          <p:nvPr/>
        </p:nvSpPr>
        <p:spPr>
          <a:xfrm>
            <a:off x="1767699" y="2126235"/>
            <a:ext cx="102869" cy="43433"/>
          </a:xfrm>
          <a:custGeom>
            <a:avLst/>
            <a:gdLst/>
            <a:ahLst/>
            <a:cxnLst/>
            <a:rect l="l" t="t" r="r" b="b"/>
            <a:pathLst>
              <a:path w="102869" h="43433">
                <a:moveTo>
                  <a:pt x="55625" y="25145"/>
                </a:moveTo>
                <a:lnTo>
                  <a:pt x="47243" y="19050"/>
                </a:lnTo>
                <a:lnTo>
                  <a:pt x="0" y="43433"/>
                </a:lnTo>
                <a:lnTo>
                  <a:pt x="55625" y="25145"/>
                </a:lnTo>
              </a:path>
              <a:path w="102869" h="43433">
                <a:moveTo>
                  <a:pt x="102869" y="6095"/>
                </a:moveTo>
                <a:lnTo>
                  <a:pt x="94487" y="0"/>
                </a:lnTo>
                <a:lnTo>
                  <a:pt x="47243" y="12953"/>
                </a:lnTo>
                <a:lnTo>
                  <a:pt x="55625" y="25145"/>
                </a:lnTo>
                <a:lnTo>
                  <a:pt x="102869" y="6095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5"/>
          <p:cNvSpPr/>
          <p:nvPr/>
        </p:nvSpPr>
        <p:spPr>
          <a:xfrm>
            <a:off x="1814943" y="2101851"/>
            <a:ext cx="63245" cy="49530"/>
          </a:xfrm>
          <a:custGeom>
            <a:avLst/>
            <a:gdLst/>
            <a:ahLst/>
            <a:cxnLst/>
            <a:rect l="l" t="t" r="r" b="b"/>
            <a:pathLst>
              <a:path w="63245" h="49530">
                <a:moveTo>
                  <a:pt x="63245" y="12192"/>
                </a:moveTo>
                <a:lnTo>
                  <a:pt x="55625" y="12192"/>
                </a:lnTo>
                <a:lnTo>
                  <a:pt x="55625" y="0"/>
                </a:lnTo>
                <a:lnTo>
                  <a:pt x="0" y="43434"/>
                </a:lnTo>
                <a:lnTo>
                  <a:pt x="8381" y="49530"/>
                </a:lnTo>
                <a:lnTo>
                  <a:pt x="55625" y="17377"/>
                </a:lnTo>
                <a:lnTo>
                  <a:pt x="55625" y="12192"/>
                </a:lnTo>
                <a:lnTo>
                  <a:pt x="63245" y="6095"/>
                </a:lnTo>
                <a:lnTo>
                  <a:pt x="63245" y="12192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6"/>
          <p:cNvSpPr/>
          <p:nvPr/>
        </p:nvSpPr>
        <p:spPr>
          <a:xfrm>
            <a:off x="1870570" y="2107946"/>
            <a:ext cx="47243" cy="55626"/>
          </a:xfrm>
          <a:custGeom>
            <a:avLst/>
            <a:gdLst/>
            <a:ahLst/>
            <a:cxnLst/>
            <a:rect l="l" t="t" r="r" b="b"/>
            <a:pathLst>
              <a:path w="47243" h="55626">
                <a:moveTo>
                  <a:pt x="47243" y="43434"/>
                </a:moveTo>
                <a:lnTo>
                  <a:pt x="23621" y="24384"/>
                </a:lnTo>
                <a:lnTo>
                  <a:pt x="23621" y="18288"/>
                </a:lnTo>
                <a:lnTo>
                  <a:pt x="15239" y="12192"/>
                </a:lnTo>
                <a:lnTo>
                  <a:pt x="15239" y="6096"/>
                </a:lnTo>
                <a:lnTo>
                  <a:pt x="7619" y="0"/>
                </a:lnTo>
                <a:lnTo>
                  <a:pt x="0" y="6096"/>
                </a:lnTo>
                <a:lnTo>
                  <a:pt x="0" y="18288"/>
                </a:lnTo>
                <a:lnTo>
                  <a:pt x="7619" y="18288"/>
                </a:lnTo>
                <a:lnTo>
                  <a:pt x="7619" y="24384"/>
                </a:lnTo>
                <a:lnTo>
                  <a:pt x="15239" y="37338"/>
                </a:lnTo>
                <a:lnTo>
                  <a:pt x="39624" y="55626"/>
                </a:lnTo>
                <a:lnTo>
                  <a:pt x="39624" y="43434"/>
                </a:lnTo>
                <a:lnTo>
                  <a:pt x="47243" y="43434"/>
                </a:lnTo>
              </a:path>
              <a:path w="47243" h="55626">
                <a:moveTo>
                  <a:pt x="47243" y="49530"/>
                </a:moveTo>
                <a:lnTo>
                  <a:pt x="39624" y="43434"/>
                </a:lnTo>
                <a:lnTo>
                  <a:pt x="39624" y="55626"/>
                </a:lnTo>
                <a:lnTo>
                  <a:pt x="47243" y="49530"/>
                </a:lnTo>
              </a:path>
              <a:path w="47243" h="55626">
                <a:moveTo>
                  <a:pt x="47243" y="55626"/>
                </a:moveTo>
                <a:lnTo>
                  <a:pt x="47243" y="49530"/>
                </a:lnTo>
                <a:lnTo>
                  <a:pt x="39624" y="55626"/>
                </a:lnTo>
                <a:lnTo>
                  <a:pt x="47243" y="55626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7"/>
          <p:cNvSpPr/>
          <p:nvPr/>
        </p:nvSpPr>
        <p:spPr>
          <a:xfrm>
            <a:off x="1791321" y="2169668"/>
            <a:ext cx="347472" cy="393954"/>
          </a:xfrm>
          <a:custGeom>
            <a:avLst/>
            <a:gdLst/>
            <a:ahLst/>
            <a:cxnLst/>
            <a:rect l="l" t="t" r="r" b="b"/>
            <a:pathLst>
              <a:path w="347472" h="393954">
                <a:moveTo>
                  <a:pt x="47243" y="42672"/>
                </a:moveTo>
                <a:lnTo>
                  <a:pt x="47243" y="0"/>
                </a:lnTo>
                <a:lnTo>
                  <a:pt x="32004" y="0"/>
                </a:lnTo>
                <a:lnTo>
                  <a:pt x="8381" y="18288"/>
                </a:lnTo>
                <a:lnTo>
                  <a:pt x="8381" y="24384"/>
                </a:lnTo>
                <a:lnTo>
                  <a:pt x="0" y="49530"/>
                </a:lnTo>
                <a:lnTo>
                  <a:pt x="0" y="98298"/>
                </a:lnTo>
                <a:lnTo>
                  <a:pt x="8381" y="129540"/>
                </a:lnTo>
                <a:lnTo>
                  <a:pt x="23622" y="178308"/>
                </a:lnTo>
                <a:lnTo>
                  <a:pt x="32004" y="209550"/>
                </a:lnTo>
                <a:lnTo>
                  <a:pt x="39624" y="233934"/>
                </a:lnTo>
                <a:lnTo>
                  <a:pt x="39624" y="61722"/>
                </a:lnTo>
                <a:lnTo>
                  <a:pt x="47243" y="42672"/>
                </a:lnTo>
              </a:path>
              <a:path w="347472" h="393954">
                <a:moveTo>
                  <a:pt x="150114" y="369570"/>
                </a:moveTo>
                <a:lnTo>
                  <a:pt x="150113" y="30480"/>
                </a:lnTo>
                <a:lnTo>
                  <a:pt x="142494" y="36576"/>
                </a:lnTo>
                <a:lnTo>
                  <a:pt x="118872" y="36576"/>
                </a:lnTo>
                <a:lnTo>
                  <a:pt x="102869" y="24384"/>
                </a:lnTo>
                <a:lnTo>
                  <a:pt x="94487" y="30480"/>
                </a:lnTo>
                <a:lnTo>
                  <a:pt x="86868" y="30480"/>
                </a:lnTo>
                <a:lnTo>
                  <a:pt x="70866" y="42672"/>
                </a:lnTo>
                <a:lnTo>
                  <a:pt x="70866" y="55626"/>
                </a:lnTo>
                <a:lnTo>
                  <a:pt x="63246" y="61722"/>
                </a:lnTo>
                <a:lnTo>
                  <a:pt x="63246" y="67818"/>
                </a:lnTo>
                <a:lnTo>
                  <a:pt x="39624" y="67818"/>
                </a:lnTo>
                <a:lnTo>
                  <a:pt x="39624" y="233934"/>
                </a:lnTo>
                <a:lnTo>
                  <a:pt x="55625" y="227838"/>
                </a:lnTo>
                <a:lnTo>
                  <a:pt x="70866" y="215646"/>
                </a:lnTo>
                <a:lnTo>
                  <a:pt x="86868" y="227838"/>
                </a:lnTo>
                <a:lnTo>
                  <a:pt x="86868" y="316992"/>
                </a:lnTo>
                <a:lnTo>
                  <a:pt x="94487" y="326136"/>
                </a:lnTo>
                <a:lnTo>
                  <a:pt x="110490" y="338328"/>
                </a:lnTo>
                <a:lnTo>
                  <a:pt x="126492" y="357378"/>
                </a:lnTo>
                <a:lnTo>
                  <a:pt x="150114" y="369570"/>
                </a:lnTo>
              </a:path>
              <a:path w="347472" h="393954">
                <a:moveTo>
                  <a:pt x="86868" y="316992"/>
                </a:moveTo>
                <a:lnTo>
                  <a:pt x="86868" y="227838"/>
                </a:lnTo>
                <a:lnTo>
                  <a:pt x="79248" y="233934"/>
                </a:lnTo>
                <a:lnTo>
                  <a:pt x="70866" y="233934"/>
                </a:lnTo>
                <a:lnTo>
                  <a:pt x="55625" y="246126"/>
                </a:lnTo>
                <a:lnTo>
                  <a:pt x="47243" y="246126"/>
                </a:lnTo>
                <a:lnTo>
                  <a:pt x="55625" y="264414"/>
                </a:lnTo>
                <a:lnTo>
                  <a:pt x="63246" y="289560"/>
                </a:lnTo>
                <a:lnTo>
                  <a:pt x="79248" y="307848"/>
                </a:lnTo>
                <a:lnTo>
                  <a:pt x="86868" y="316992"/>
                </a:lnTo>
              </a:path>
              <a:path w="347472" h="393954">
                <a:moveTo>
                  <a:pt x="284225" y="6096"/>
                </a:moveTo>
                <a:lnTo>
                  <a:pt x="284225" y="-24383"/>
                </a:lnTo>
                <a:lnTo>
                  <a:pt x="275844" y="-37337"/>
                </a:lnTo>
                <a:lnTo>
                  <a:pt x="275844" y="-55625"/>
                </a:lnTo>
                <a:lnTo>
                  <a:pt x="134112" y="12192"/>
                </a:lnTo>
                <a:lnTo>
                  <a:pt x="150113" y="30480"/>
                </a:lnTo>
                <a:lnTo>
                  <a:pt x="150114" y="369570"/>
                </a:lnTo>
                <a:lnTo>
                  <a:pt x="166116" y="387858"/>
                </a:lnTo>
                <a:lnTo>
                  <a:pt x="181356" y="387858"/>
                </a:lnTo>
                <a:lnTo>
                  <a:pt x="189738" y="393954"/>
                </a:lnTo>
                <a:lnTo>
                  <a:pt x="244602" y="393954"/>
                </a:lnTo>
                <a:lnTo>
                  <a:pt x="252222" y="385245"/>
                </a:lnTo>
                <a:lnTo>
                  <a:pt x="252222" y="12192"/>
                </a:lnTo>
                <a:lnTo>
                  <a:pt x="275844" y="12192"/>
                </a:lnTo>
                <a:lnTo>
                  <a:pt x="284225" y="6096"/>
                </a:lnTo>
              </a:path>
              <a:path w="347472" h="393954">
                <a:moveTo>
                  <a:pt x="347472" y="116586"/>
                </a:moveTo>
                <a:lnTo>
                  <a:pt x="347472" y="86106"/>
                </a:lnTo>
                <a:lnTo>
                  <a:pt x="339090" y="61722"/>
                </a:lnTo>
                <a:lnTo>
                  <a:pt x="331469" y="42672"/>
                </a:lnTo>
                <a:lnTo>
                  <a:pt x="299466" y="18288"/>
                </a:lnTo>
                <a:lnTo>
                  <a:pt x="291846" y="24384"/>
                </a:lnTo>
                <a:lnTo>
                  <a:pt x="275844" y="24384"/>
                </a:lnTo>
                <a:lnTo>
                  <a:pt x="268224" y="30480"/>
                </a:lnTo>
                <a:lnTo>
                  <a:pt x="260604" y="30480"/>
                </a:lnTo>
                <a:lnTo>
                  <a:pt x="260604" y="24384"/>
                </a:lnTo>
                <a:lnTo>
                  <a:pt x="252222" y="18288"/>
                </a:lnTo>
                <a:lnTo>
                  <a:pt x="252222" y="385245"/>
                </a:lnTo>
                <a:lnTo>
                  <a:pt x="260604" y="375666"/>
                </a:lnTo>
                <a:lnTo>
                  <a:pt x="268224" y="357378"/>
                </a:lnTo>
                <a:lnTo>
                  <a:pt x="284225" y="338328"/>
                </a:lnTo>
                <a:lnTo>
                  <a:pt x="291846" y="320039"/>
                </a:lnTo>
                <a:lnTo>
                  <a:pt x="291846" y="240030"/>
                </a:lnTo>
                <a:lnTo>
                  <a:pt x="299466" y="233934"/>
                </a:lnTo>
                <a:lnTo>
                  <a:pt x="299466" y="227838"/>
                </a:lnTo>
                <a:lnTo>
                  <a:pt x="323088" y="227838"/>
                </a:lnTo>
                <a:lnTo>
                  <a:pt x="331469" y="203454"/>
                </a:lnTo>
                <a:lnTo>
                  <a:pt x="339090" y="172212"/>
                </a:lnTo>
                <a:lnTo>
                  <a:pt x="339090" y="141732"/>
                </a:lnTo>
                <a:lnTo>
                  <a:pt x="347472" y="116586"/>
                </a:lnTo>
              </a:path>
              <a:path w="347472" h="393954">
                <a:moveTo>
                  <a:pt x="323088" y="240030"/>
                </a:moveTo>
                <a:lnTo>
                  <a:pt x="315468" y="246126"/>
                </a:lnTo>
                <a:lnTo>
                  <a:pt x="299466" y="246126"/>
                </a:lnTo>
                <a:lnTo>
                  <a:pt x="291846" y="240030"/>
                </a:lnTo>
                <a:lnTo>
                  <a:pt x="291846" y="320039"/>
                </a:lnTo>
                <a:lnTo>
                  <a:pt x="299466" y="301752"/>
                </a:lnTo>
                <a:lnTo>
                  <a:pt x="307848" y="283464"/>
                </a:lnTo>
                <a:lnTo>
                  <a:pt x="315468" y="258318"/>
                </a:lnTo>
                <a:lnTo>
                  <a:pt x="323088" y="240030"/>
                </a:lnTo>
              </a:path>
            </a:pathLst>
          </a:custGeom>
          <a:solidFill>
            <a:srgbClr val="FFBFB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18"/>
          <p:cNvSpPr/>
          <p:nvPr/>
        </p:nvSpPr>
        <p:spPr>
          <a:xfrm>
            <a:off x="2035923" y="2181861"/>
            <a:ext cx="31242" cy="24383"/>
          </a:xfrm>
          <a:custGeom>
            <a:avLst/>
            <a:gdLst/>
            <a:ahLst/>
            <a:cxnLst/>
            <a:rect l="l" t="t" r="r" b="b"/>
            <a:pathLst>
              <a:path w="31242" h="24383">
                <a:moveTo>
                  <a:pt x="23622" y="12191"/>
                </a:moveTo>
                <a:lnTo>
                  <a:pt x="7620" y="0"/>
                </a:lnTo>
                <a:lnTo>
                  <a:pt x="0" y="6095"/>
                </a:lnTo>
                <a:lnTo>
                  <a:pt x="7620" y="18287"/>
                </a:lnTo>
                <a:lnTo>
                  <a:pt x="16002" y="18287"/>
                </a:lnTo>
                <a:lnTo>
                  <a:pt x="16002" y="12191"/>
                </a:lnTo>
                <a:lnTo>
                  <a:pt x="23622" y="12191"/>
                </a:lnTo>
              </a:path>
              <a:path w="31242" h="24383">
                <a:moveTo>
                  <a:pt x="31242" y="24383"/>
                </a:moveTo>
                <a:lnTo>
                  <a:pt x="16002" y="12191"/>
                </a:lnTo>
                <a:lnTo>
                  <a:pt x="16002" y="18287"/>
                </a:lnTo>
                <a:lnTo>
                  <a:pt x="23622" y="24383"/>
                </a:lnTo>
                <a:lnTo>
                  <a:pt x="31242" y="24383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19"/>
          <p:cNvSpPr/>
          <p:nvPr/>
        </p:nvSpPr>
        <p:spPr>
          <a:xfrm>
            <a:off x="2051926" y="2181861"/>
            <a:ext cx="54863" cy="24383"/>
          </a:xfrm>
          <a:custGeom>
            <a:avLst/>
            <a:gdLst/>
            <a:ahLst/>
            <a:cxnLst/>
            <a:rect l="l" t="t" r="r" b="b"/>
            <a:pathLst>
              <a:path w="54863" h="24383">
                <a:moveTo>
                  <a:pt x="54863" y="6095"/>
                </a:moveTo>
                <a:lnTo>
                  <a:pt x="47243" y="6095"/>
                </a:lnTo>
                <a:lnTo>
                  <a:pt x="38862" y="0"/>
                </a:lnTo>
                <a:lnTo>
                  <a:pt x="31242" y="6095"/>
                </a:lnTo>
                <a:lnTo>
                  <a:pt x="15239" y="6095"/>
                </a:lnTo>
                <a:lnTo>
                  <a:pt x="7619" y="12191"/>
                </a:lnTo>
                <a:lnTo>
                  <a:pt x="0" y="12191"/>
                </a:lnTo>
                <a:lnTo>
                  <a:pt x="15239" y="24383"/>
                </a:lnTo>
                <a:lnTo>
                  <a:pt x="15239" y="18287"/>
                </a:lnTo>
                <a:lnTo>
                  <a:pt x="47243" y="18287"/>
                </a:lnTo>
                <a:lnTo>
                  <a:pt x="54863" y="6095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0"/>
          <p:cNvSpPr/>
          <p:nvPr/>
        </p:nvSpPr>
        <p:spPr>
          <a:xfrm>
            <a:off x="2099170" y="2187957"/>
            <a:ext cx="47243" cy="221741"/>
          </a:xfrm>
          <a:custGeom>
            <a:avLst/>
            <a:gdLst/>
            <a:ahLst/>
            <a:cxnLst/>
            <a:rect l="l" t="t" r="r" b="b"/>
            <a:pathLst>
              <a:path w="47243" h="221741">
                <a:moveTo>
                  <a:pt x="47243" y="98297"/>
                </a:moveTo>
                <a:lnTo>
                  <a:pt x="47243" y="67817"/>
                </a:lnTo>
                <a:lnTo>
                  <a:pt x="39624" y="43433"/>
                </a:lnTo>
                <a:lnTo>
                  <a:pt x="31242" y="18287"/>
                </a:lnTo>
                <a:lnTo>
                  <a:pt x="7619" y="0"/>
                </a:lnTo>
                <a:lnTo>
                  <a:pt x="0" y="12191"/>
                </a:lnTo>
                <a:lnTo>
                  <a:pt x="15239" y="24383"/>
                </a:lnTo>
                <a:lnTo>
                  <a:pt x="31242" y="43433"/>
                </a:lnTo>
                <a:lnTo>
                  <a:pt x="31242" y="153923"/>
                </a:lnTo>
                <a:lnTo>
                  <a:pt x="39624" y="123443"/>
                </a:lnTo>
                <a:lnTo>
                  <a:pt x="47243" y="98297"/>
                </a:lnTo>
              </a:path>
              <a:path w="47243" h="221741">
                <a:moveTo>
                  <a:pt x="31242" y="209549"/>
                </a:moveTo>
                <a:lnTo>
                  <a:pt x="31242" y="98297"/>
                </a:lnTo>
                <a:lnTo>
                  <a:pt x="23621" y="123443"/>
                </a:lnTo>
                <a:lnTo>
                  <a:pt x="15239" y="153923"/>
                </a:lnTo>
                <a:lnTo>
                  <a:pt x="15239" y="185165"/>
                </a:lnTo>
                <a:lnTo>
                  <a:pt x="7619" y="209549"/>
                </a:lnTo>
                <a:lnTo>
                  <a:pt x="23621" y="203453"/>
                </a:lnTo>
                <a:lnTo>
                  <a:pt x="23621" y="212452"/>
                </a:lnTo>
                <a:lnTo>
                  <a:pt x="31242" y="209549"/>
                </a:lnTo>
              </a:path>
              <a:path w="47243" h="221741">
                <a:moveTo>
                  <a:pt x="23621" y="212452"/>
                </a:moveTo>
                <a:lnTo>
                  <a:pt x="23621" y="203453"/>
                </a:lnTo>
                <a:lnTo>
                  <a:pt x="15239" y="215645"/>
                </a:lnTo>
                <a:lnTo>
                  <a:pt x="23621" y="212452"/>
                </a:lnTo>
              </a:path>
              <a:path w="47243" h="221741">
                <a:moveTo>
                  <a:pt x="31242" y="221741"/>
                </a:moveTo>
                <a:lnTo>
                  <a:pt x="31242" y="209549"/>
                </a:lnTo>
                <a:lnTo>
                  <a:pt x="15239" y="215645"/>
                </a:lnTo>
                <a:lnTo>
                  <a:pt x="31242" y="221741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1"/>
          <p:cNvSpPr/>
          <p:nvPr/>
        </p:nvSpPr>
        <p:spPr>
          <a:xfrm>
            <a:off x="2083168" y="2391411"/>
            <a:ext cx="39623" cy="12191"/>
          </a:xfrm>
          <a:custGeom>
            <a:avLst/>
            <a:gdLst/>
            <a:ahLst/>
            <a:cxnLst/>
            <a:rect l="l" t="t" r="r" b="b"/>
            <a:pathLst>
              <a:path w="39623" h="12191">
                <a:moveTo>
                  <a:pt x="39623" y="0"/>
                </a:moveTo>
                <a:lnTo>
                  <a:pt x="7619" y="0"/>
                </a:lnTo>
                <a:lnTo>
                  <a:pt x="0" y="6095"/>
                </a:lnTo>
                <a:lnTo>
                  <a:pt x="7619" y="12191"/>
                </a:lnTo>
                <a:lnTo>
                  <a:pt x="31241" y="12191"/>
                </a:lnTo>
                <a:lnTo>
                  <a:pt x="39623" y="0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2"/>
          <p:cNvSpPr/>
          <p:nvPr/>
        </p:nvSpPr>
        <p:spPr>
          <a:xfrm>
            <a:off x="2067165" y="2397507"/>
            <a:ext cx="23622" cy="18287"/>
          </a:xfrm>
          <a:custGeom>
            <a:avLst/>
            <a:gdLst/>
            <a:ahLst/>
            <a:cxnLst/>
            <a:rect l="l" t="t" r="r" b="b"/>
            <a:pathLst>
              <a:path w="23622" h="18287">
                <a:moveTo>
                  <a:pt x="23622" y="6095"/>
                </a:moveTo>
                <a:lnTo>
                  <a:pt x="16002" y="0"/>
                </a:lnTo>
                <a:lnTo>
                  <a:pt x="8381" y="6095"/>
                </a:lnTo>
                <a:lnTo>
                  <a:pt x="0" y="12191"/>
                </a:lnTo>
                <a:lnTo>
                  <a:pt x="8381" y="12191"/>
                </a:lnTo>
                <a:lnTo>
                  <a:pt x="16002" y="6095"/>
                </a:lnTo>
                <a:lnTo>
                  <a:pt x="16002" y="18287"/>
                </a:lnTo>
                <a:lnTo>
                  <a:pt x="23622" y="6095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3"/>
          <p:cNvSpPr/>
          <p:nvPr/>
        </p:nvSpPr>
        <p:spPr>
          <a:xfrm>
            <a:off x="2075548" y="2385314"/>
            <a:ext cx="47243" cy="36575"/>
          </a:xfrm>
          <a:custGeom>
            <a:avLst/>
            <a:gdLst/>
            <a:ahLst/>
            <a:cxnLst/>
            <a:rect l="l" t="t" r="r" b="b"/>
            <a:pathLst>
              <a:path w="47243" h="36575">
                <a:moveTo>
                  <a:pt x="47243" y="30480"/>
                </a:moveTo>
                <a:lnTo>
                  <a:pt x="31242" y="24384"/>
                </a:lnTo>
                <a:lnTo>
                  <a:pt x="15240" y="24384"/>
                </a:lnTo>
                <a:lnTo>
                  <a:pt x="7620" y="18287"/>
                </a:lnTo>
                <a:lnTo>
                  <a:pt x="0" y="24384"/>
                </a:lnTo>
                <a:lnTo>
                  <a:pt x="7620" y="36575"/>
                </a:lnTo>
                <a:lnTo>
                  <a:pt x="31242" y="36575"/>
                </a:lnTo>
                <a:lnTo>
                  <a:pt x="47243" y="30480"/>
                </a:lnTo>
              </a:path>
              <a:path w="47243" h="36575">
                <a:moveTo>
                  <a:pt x="47243" y="24384"/>
                </a:moveTo>
                <a:lnTo>
                  <a:pt x="47243" y="0"/>
                </a:lnTo>
                <a:lnTo>
                  <a:pt x="31242" y="18287"/>
                </a:lnTo>
                <a:lnTo>
                  <a:pt x="47243" y="24384"/>
                </a:lnTo>
              </a:path>
              <a:path w="47243" h="36575">
                <a:moveTo>
                  <a:pt x="47243" y="24384"/>
                </a:moveTo>
                <a:lnTo>
                  <a:pt x="31242" y="18287"/>
                </a:lnTo>
                <a:lnTo>
                  <a:pt x="31242" y="24384"/>
                </a:lnTo>
                <a:lnTo>
                  <a:pt x="47243" y="24384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4"/>
          <p:cNvSpPr/>
          <p:nvPr/>
        </p:nvSpPr>
        <p:spPr>
          <a:xfrm>
            <a:off x="2028304" y="2409698"/>
            <a:ext cx="94487" cy="160019"/>
          </a:xfrm>
          <a:custGeom>
            <a:avLst/>
            <a:gdLst/>
            <a:ahLst/>
            <a:cxnLst/>
            <a:rect l="l" t="t" r="r" b="b"/>
            <a:pathLst>
              <a:path w="94487" h="160019">
                <a:moveTo>
                  <a:pt x="94487" y="0"/>
                </a:moveTo>
                <a:lnTo>
                  <a:pt x="78485" y="0"/>
                </a:lnTo>
                <a:lnTo>
                  <a:pt x="70865" y="18287"/>
                </a:lnTo>
                <a:lnTo>
                  <a:pt x="62483" y="37337"/>
                </a:lnTo>
                <a:lnTo>
                  <a:pt x="62483" y="61721"/>
                </a:lnTo>
                <a:lnTo>
                  <a:pt x="47243" y="80009"/>
                </a:lnTo>
                <a:lnTo>
                  <a:pt x="38861" y="98297"/>
                </a:lnTo>
                <a:lnTo>
                  <a:pt x="23621" y="111251"/>
                </a:lnTo>
                <a:lnTo>
                  <a:pt x="15240" y="129539"/>
                </a:lnTo>
                <a:lnTo>
                  <a:pt x="0" y="147827"/>
                </a:lnTo>
                <a:lnTo>
                  <a:pt x="7619" y="147827"/>
                </a:lnTo>
                <a:lnTo>
                  <a:pt x="7619" y="160019"/>
                </a:lnTo>
                <a:lnTo>
                  <a:pt x="15240" y="153924"/>
                </a:lnTo>
                <a:lnTo>
                  <a:pt x="23622" y="135636"/>
                </a:lnTo>
                <a:lnTo>
                  <a:pt x="54863" y="98297"/>
                </a:lnTo>
                <a:lnTo>
                  <a:pt x="62483" y="80009"/>
                </a:lnTo>
                <a:lnTo>
                  <a:pt x="70865" y="61721"/>
                </a:lnTo>
                <a:lnTo>
                  <a:pt x="78485" y="43433"/>
                </a:lnTo>
                <a:lnTo>
                  <a:pt x="86105" y="24383"/>
                </a:lnTo>
                <a:lnTo>
                  <a:pt x="94487" y="0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5"/>
          <p:cNvSpPr/>
          <p:nvPr/>
        </p:nvSpPr>
        <p:spPr>
          <a:xfrm>
            <a:off x="1957437" y="2551430"/>
            <a:ext cx="78485" cy="24383"/>
          </a:xfrm>
          <a:custGeom>
            <a:avLst/>
            <a:gdLst/>
            <a:ahLst/>
            <a:cxnLst/>
            <a:rect l="l" t="t" r="r" b="b"/>
            <a:pathLst>
              <a:path w="78485" h="24383">
                <a:moveTo>
                  <a:pt x="78485" y="18287"/>
                </a:moveTo>
                <a:lnTo>
                  <a:pt x="78485" y="6095"/>
                </a:lnTo>
                <a:lnTo>
                  <a:pt x="23621" y="6095"/>
                </a:lnTo>
                <a:lnTo>
                  <a:pt x="15239" y="0"/>
                </a:lnTo>
                <a:lnTo>
                  <a:pt x="7619" y="0"/>
                </a:lnTo>
                <a:lnTo>
                  <a:pt x="0" y="12191"/>
                </a:lnTo>
                <a:lnTo>
                  <a:pt x="7619" y="12191"/>
                </a:lnTo>
                <a:lnTo>
                  <a:pt x="23621" y="18287"/>
                </a:lnTo>
                <a:lnTo>
                  <a:pt x="38862" y="18287"/>
                </a:lnTo>
                <a:lnTo>
                  <a:pt x="47243" y="24383"/>
                </a:lnTo>
                <a:lnTo>
                  <a:pt x="62483" y="18287"/>
                </a:lnTo>
                <a:lnTo>
                  <a:pt x="78485" y="18287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6"/>
          <p:cNvSpPr/>
          <p:nvPr/>
        </p:nvSpPr>
        <p:spPr>
          <a:xfrm>
            <a:off x="1830946" y="2409698"/>
            <a:ext cx="134112" cy="153924"/>
          </a:xfrm>
          <a:custGeom>
            <a:avLst/>
            <a:gdLst/>
            <a:ahLst/>
            <a:cxnLst/>
            <a:rect l="l" t="t" r="r" b="b"/>
            <a:pathLst>
              <a:path w="134112" h="153924">
                <a:moveTo>
                  <a:pt x="7619" y="0"/>
                </a:moveTo>
                <a:lnTo>
                  <a:pt x="0" y="0"/>
                </a:lnTo>
                <a:lnTo>
                  <a:pt x="0" y="6095"/>
                </a:lnTo>
                <a:lnTo>
                  <a:pt x="7619" y="0"/>
                </a:lnTo>
              </a:path>
              <a:path w="134112" h="153924">
                <a:moveTo>
                  <a:pt x="134112" y="141731"/>
                </a:moveTo>
                <a:lnTo>
                  <a:pt x="110490" y="129539"/>
                </a:lnTo>
                <a:lnTo>
                  <a:pt x="94487" y="111251"/>
                </a:lnTo>
                <a:lnTo>
                  <a:pt x="79248" y="98297"/>
                </a:lnTo>
                <a:lnTo>
                  <a:pt x="31242" y="43433"/>
                </a:lnTo>
                <a:lnTo>
                  <a:pt x="23622" y="24383"/>
                </a:lnTo>
                <a:lnTo>
                  <a:pt x="16001" y="6095"/>
                </a:lnTo>
                <a:lnTo>
                  <a:pt x="16001" y="12191"/>
                </a:lnTo>
                <a:lnTo>
                  <a:pt x="7619" y="0"/>
                </a:lnTo>
                <a:lnTo>
                  <a:pt x="0" y="6095"/>
                </a:lnTo>
                <a:lnTo>
                  <a:pt x="7619" y="31241"/>
                </a:lnTo>
                <a:lnTo>
                  <a:pt x="16001" y="49530"/>
                </a:lnTo>
                <a:lnTo>
                  <a:pt x="31242" y="67818"/>
                </a:lnTo>
                <a:lnTo>
                  <a:pt x="63245" y="104393"/>
                </a:lnTo>
                <a:lnTo>
                  <a:pt x="79248" y="123443"/>
                </a:lnTo>
                <a:lnTo>
                  <a:pt x="102870" y="135636"/>
                </a:lnTo>
                <a:lnTo>
                  <a:pt x="126492" y="153924"/>
                </a:lnTo>
                <a:lnTo>
                  <a:pt x="134112" y="141731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7"/>
          <p:cNvSpPr/>
          <p:nvPr/>
        </p:nvSpPr>
        <p:spPr>
          <a:xfrm>
            <a:off x="1838565" y="2391411"/>
            <a:ext cx="55625" cy="30479"/>
          </a:xfrm>
          <a:custGeom>
            <a:avLst/>
            <a:gdLst/>
            <a:ahLst/>
            <a:cxnLst/>
            <a:rect l="l" t="t" r="r" b="b"/>
            <a:pathLst>
              <a:path w="55625" h="30479">
                <a:moveTo>
                  <a:pt x="39624" y="0"/>
                </a:moveTo>
                <a:lnTo>
                  <a:pt x="23622" y="12191"/>
                </a:lnTo>
                <a:lnTo>
                  <a:pt x="8381" y="12191"/>
                </a:lnTo>
                <a:lnTo>
                  <a:pt x="8381" y="18287"/>
                </a:lnTo>
                <a:lnTo>
                  <a:pt x="0" y="18287"/>
                </a:lnTo>
                <a:lnTo>
                  <a:pt x="8381" y="30479"/>
                </a:lnTo>
                <a:lnTo>
                  <a:pt x="16002" y="30479"/>
                </a:lnTo>
                <a:lnTo>
                  <a:pt x="16002" y="24383"/>
                </a:lnTo>
                <a:lnTo>
                  <a:pt x="23622" y="24383"/>
                </a:lnTo>
                <a:lnTo>
                  <a:pt x="32004" y="17997"/>
                </a:lnTo>
                <a:lnTo>
                  <a:pt x="32004" y="6095"/>
                </a:lnTo>
                <a:lnTo>
                  <a:pt x="39624" y="0"/>
                </a:lnTo>
              </a:path>
              <a:path w="55625" h="30479">
                <a:moveTo>
                  <a:pt x="55625" y="12191"/>
                </a:moveTo>
                <a:lnTo>
                  <a:pt x="47243" y="6095"/>
                </a:lnTo>
                <a:lnTo>
                  <a:pt x="32004" y="6095"/>
                </a:lnTo>
                <a:lnTo>
                  <a:pt x="32004" y="17997"/>
                </a:lnTo>
                <a:lnTo>
                  <a:pt x="39624" y="12191"/>
                </a:lnTo>
                <a:lnTo>
                  <a:pt x="55625" y="12191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28"/>
          <p:cNvSpPr/>
          <p:nvPr/>
        </p:nvSpPr>
        <p:spPr>
          <a:xfrm>
            <a:off x="1838565" y="2379218"/>
            <a:ext cx="47243" cy="18288"/>
          </a:xfrm>
          <a:custGeom>
            <a:avLst/>
            <a:gdLst/>
            <a:ahLst/>
            <a:cxnLst/>
            <a:rect l="l" t="t" r="r" b="b"/>
            <a:pathLst>
              <a:path w="47243" h="18288">
                <a:moveTo>
                  <a:pt x="47243" y="18288"/>
                </a:moveTo>
                <a:lnTo>
                  <a:pt x="39624" y="6096"/>
                </a:lnTo>
                <a:lnTo>
                  <a:pt x="23622" y="0"/>
                </a:lnTo>
                <a:lnTo>
                  <a:pt x="16002" y="0"/>
                </a:lnTo>
                <a:lnTo>
                  <a:pt x="0" y="12192"/>
                </a:lnTo>
                <a:lnTo>
                  <a:pt x="8381" y="18288"/>
                </a:lnTo>
                <a:lnTo>
                  <a:pt x="16002" y="18288"/>
                </a:lnTo>
                <a:lnTo>
                  <a:pt x="23622" y="12192"/>
                </a:lnTo>
                <a:lnTo>
                  <a:pt x="32004" y="18288"/>
                </a:lnTo>
                <a:lnTo>
                  <a:pt x="47243" y="18288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29"/>
          <p:cNvSpPr/>
          <p:nvPr/>
        </p:nvSpPr>
        <p:spPr>
          <a:xfrm>
            <a:off x="1823326" y="2391411"/>
            <a:ext cx="23621" cy="24383"/>
          </a:xfrm>
          <a:custGeom>
            <a:avLst/>
            <a:gdLst/>
            <a:ahLst/>
            <a:cxnLst/>
            <a:rect l="l" t="t" r="r" b="b"/>
            <a:pathLst>
              <a:path w="23621" h="24383">
                <a:moveTo>
                  <a:pt x="15239" y="12191"/>
                </a:moveTo>
                <a:lnTo>
                  <a:pt x="0" y="12191"/>
                </a:lnTo>
                <a:lnTo>
                  <a:pt x="7619" y="24383"/>
                </a:lnTo>
                <a:lnTo>
                  <a:pt x="15239" y="12191"/>
                </a:lnTo>
              </a:path>
              <a:path w="23621" h="24383">
                <a:moveTo>
                  <a:pt x="23621" y="6095"/>
                </a:moveTo>
                <a:lnTo>
                  <a:pt x="15239" y="0"/>
                </a:lnTo>
                <a:lnTo>
                  <a:pt x="7619" y="6095"/>
                </a:lnTo>
                <a:lnTo>
                  <a:pt x="15239" y="12191"/>
                </a:lnTo>
                <a:lnTo>
                  <a:pt x="23621" y="6095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0"/>
          <p:cNvSpPr/>
          <p:nvPr/>
        </p:nvSpPr>
        <p:spPr>
          <a:xfrm>
            <a:off x="1783701" y="2194052"/>
            <a:ext cx="54863" cy="209550"/>
          </a:xfrm>
          <a:custGeom>
            <a:avLst/>
            <a:gdLst/>
            <a:ahLst/>
            <a:cxnLst/>
            <a:rect l="l" t="t" r="r" b="b"/>
            <a:pathLst>
              <a:path w="54863" h="209550">
                <a:moveTo>
                  <a:pt x="7619" y="105156"/>
                </a:moveTo>
                <a:lnTo>
                  <a:pt x="7619" y="0"/>
                </a:lnTo>
                <a:lnTo>
                  <a:pt x="0" y="25146"/>
                </a:lnTo>
                <a:lnTo>
                  <a:pt x="0" y="73914"/>
                </a:lnTo>
                <a:lnTo>
                  <a:pt x="7619" y="105156"/>
                </a:lnTo>
              </a:path>
              <a:path w="54863" h="209550">
                <a:moveTo>
                  <a:pt x="23621" y="0"/>
                </a:moveTo>
                <a:lnTo>
                  <a:pt x="7619" y="-6095"/>
                </a:lnTo>
                <a:lnTo>
                  <a:pt x="7619" y="129540"/>
                </a:lnTo>
                <a:lnTo>
                  <a:pt x="16001" y="145505"/>
                </a:lnTo>
                <a:lnTo>
                  <a:pt x="16001" y="25146"/>
                </a:lnTo>
                <a:lnTo>
                  <a:pt x="23621" y="0"/>
                </a:lnTo>
              </a:path>
              <a:path w="54863" h="209550">
                <a:moveTo>
                  <a:pt x="54863" y="209550"/>
                </a:moveTo>
                <a:lnTo>
                  <a:pt x="47243" y="179070"/>
                </a:lnTo>
                <a:lnTo>
                  <a:pt x="39624" y="153924"/>
                </a:lnTo>
                <a:lnTo>
                  <a:pt x="31242" y="129540"/>
                </a:lnTo>
                <a:lnTo>
                  <a:pt x="23621" y="105156"/>
                </a:lnTo>
                <a:lnTo>
                  <a:pt x="16001" y="73914"/>
                </a:lnTo>
                <a:lnTo>
                  <a:pt x="16001" y="145505"/>
                </a:lnTo>
                <a:lnTo>
                  <a:pt x="23621" y="160020"/>
                </a:lnTo>
                <a:lnTo>
                  <a:pt x="31242" y="185166"/>
                </a:lnTo>
                <a:lnTo>
                  <a:pt x="39624" y="209550"/>
                </a:lnTo>
                <a:lnTo>
                  <a:pt x="54863" y="209550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1"/>
          <p:cNvSpPr/>
          <p:nvPr/>
        </p:nvSpPr>
        <p:spPr>
          <a:xfrm>
            <a:off x="1791321" y="2151380"/>
            <a:ext cx="63246" cy="42671"/>
          </a:xfrm>
          <a:custGeom>
            <a:avLst/>
            <a:gdLst/>
            <a:ahLst/>
            <a:cxnLst/>
            <a:rect l="l" t="t" r="r" b="b"/>
            <a:pathLst>
              <a:path w="63246" h="42671">
                <a:moveTo>
                  <a:pt x="32004" y="30479"/>
                </a:moveTo>
                <a:lnTo>
                  <a:pt x="32004" y="18287"/>
                </a:lnTo>
                <a:lnTo>
                  <a:pt x="23622" y="18287"/>
                </a:lnTo>
                <a:lnTo>
                  <a:pt x="16001" y="24383"/>
                </a:lnTo>
                <a:lnTo>
                  <a:pt x="8381" y="24383"/>
                </a:lnTo>
                <a:lnTo>
                  <a:pt x="0" y="30479"/>
                </a:lnTo>
                <a:lnTo>
                  <a:pt x="0" y="36575"/>
                </a:lnTo>
                <a:lnTo>
                  <a:pt x="16001" y="42671"/>
                </a:lnTo>
                <a:lnTo>
                  <a:pt x="16001" y="36575"/>
                </a:lnTo>
                <a:lnTo>
                  <a:pt x="23622" y="36575"/>
                </a:lnTo>
                <a:lnTo>
                  <a:pt x="23622" y="30479"/>
                </a:lnTo>
                <a:lnTo>
                  <a:pt x="32004" y="30479"/>
                </a:lnTo>
              </a:path>
              <a:path w="63246" h="42671">
                <a:moveTo>
                  <a:pt x="55625" y="18287"/>
                </a:moveTo>
                <a:lnTo>
                  <a:pt x="39624" y="12191"/>
                </a:lnTo>
                <a:lnTo>
                  <a:pt x="32004" y="12191"/>
                </a:lnTo>
                <a:lnTo>
                  <a:pt x="32004" y="24383"/>
                </a:lnTo>
                <a:lnTo>
                  <a:pt x="47243" y="24383"/>
                </a:lnTo>
                <a:lnTo>
                  <a:pt x="55625" y="18287"/>
                </a:lnTo>
              </a:path>
              <a:path w="63246" h="42671">
                <a:moveTo>
                  <a:pt x="63246" y="12191"/>
                </a:moveTo>
                <a:lnTo>
                  <a:pt x="55625" y="0"/>
                </a:lnTo>
                <a:lnTo>
                  <a:pt x="47243" y="12191"/>
                </a:lnTo>
                <a:lnTo>
                  <a:pt x="63246" y="12191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2"/>
          <p:cNvSpPr/>
          <p:nvPr/>
        </p:nvSpPr>
        <p:spPr>
          <a:xfrm>
            <a:off x="1823326" y="2163573"/>
            <a:ext cx="31242" cy="73913"/>
          </a:xfrm>
          <a:custGeom>
            <a:avLst/>
            <a:gdLst/>
            <a:ahLst/>
            <a:cxnLst/>
            <a:rect l="l" t="t" r="r" b="b"/>
            <a:pathLst>
              <a:path w="31242" h="73913">
                <a:moveTo>
                  <a:pt x="31242" y="0"/>
                </a:moveTo>
                <a:lnTo>
                  <a:pt x="7619" y="0"/>
                </a:lnTo>
                <a:lnTo>
                  <a:pt x="7619" y="48767"/>
                </a:lnTo>
                <a:lnTo>
                  <a:pt x="0" y="67817"/>
                </a:lnTo>
                <a:lnTo>
                  <a:pt x="0" y="73913"/>
                </a:lnTo>
                <a:lnTo>
                  <a:pt x="15239" y="67817"/>
                </a:lnTo>
                <a:lnTo>
                  <a:pt x="23621" y="48767"/>
                </a:lnTo>
                <a:lnTo>
                  <a:pt x="23621" y="18287"/>
                </a:lnTo>
                <a:lnTo>
                  <a:pt x="31242" y="0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3"/>
          <p:cNvSpPr/>
          <p:nvPr/>
        </p:nvSpPr>
        <p:spPr>
          <a:xfrm>
            <a:off x="1823326" y="2225295"/>
            <a:ext cx="38862" cy="12192"/>
          </a:xfrm>
          <a:custGeom>
            <a:avLst/>
            <a:gdLst/>
            <a:ahLst/>
            <a:cxnLst/>
            <a:rect l="l" t="t" r="r" b="b"/>
            <a:pathLst>
              <a:path w="38862" h="12192">
                <a:moveTo>
                  <a:pt x="31242" y="0"/>
                </a:moveTo>
                <a:lnTo>
                  <a:pt x="15239" y="0"/>
                </a:lnTo>
                <a:lnTo>
                  <a:pt x="15239" y="6096"/>
                </a:lnTo>
                <a:lnTo>
                  <a:pt x="0" y="12192"/>
                </a:lnTo>
                <a:lnTo>
                  <a:pt x="23621" y="12192"/>
                </a:lnTo>
                <a:lnTo>
                  <a:pt x="23621" y="6096"/>
                </a:lnTo>
                <a:lnTo>
                  <a:pt x="31242" y="0"/>
                </a:lnTo>
              </a:path>
              <a:path w="38862" h="12192">
                <a:moveTo>
                  <a:pt x="38862" y="12192"/>
                </a:moveTo>
                <a:lnTo>
                  <a:pt x="23621" y="6096"/>
                </a:lnTo>
                <a:lnTo>
                  <a:pt x="23621" y="12192"/>
                </a:lnTo>
                <a:lnTo>
                  <a:pt x="38862" y="12192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4"/>
          <p:cNvSpPr/>
          <p:nvPr/>
        </p:nvSpPr>
        <p:spPr>
          <a:xfrm>
            <a:off x="1846948" y="2187957"/>
            <a:ext cx="54864" cy="49529"/>
          </a:xfrm>
          <a:custGeom>
            <a:avLst/>
            <a:gdLst/>
            <a:ahLst/>
            <a:cxnLst/>
            <a:rect l="l" t="t" r="r" b="b"/>
            <a:pathLst>
              <a:path w="54864" h="49529">
                <a:moveTo>
                  <a:pt x="54864" y="0"/>
                </a:moveTo>
                <a:lnTo>
                  <a:pt x="38862" y="0"/>
                </a:lnTo>
                <a:lnTo>
                  <a:pt x="7620" y="24383"/>
                </a:lnTo>
                <a:lnTo>
                  <a:pt x="7620" y="31241"/>
                </a:lnTo>
                <a:lnTo>
                  <a:pt x="0" y="37337"/>
                </a:lnTo>
                <a:lnTo>
                  <a:pt x="0" y="43433"/>
                </a:lnTo>
                <a:lnTo>
                  <a:pt x="15240" y="49529"/>
                </a:lnTo>
                <a:lnTo>
                  <a:pt x="15240" y="43433"/>
                </a:lnTo>
                <a:lnTo>
                  <a:pt x="23622" y="37337"/>
                </a:lnTo>
                <a:lnTo>
                  <a:pt x="23622" y="31241"/>
                </a:lnTo>
                <a:lnTo>
                  <a:pt x="31242" y="24383"/>
                </a:lnTo>
                <a:lnTo>
                  <a:pt x="31242" y="18287"/>
                </a:lnTo>
                <a:lnTo>
                  <a:pt x="38862" y="18287"/>
                </a:lnTo>
                <a:lnTo>
                  <a:pt x="47243" y="12191"/>
                </a:lnTo>
                <a:lnTo>
                  <a:pt x="54864" y="0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5"/>
          <p:cNvSpPr/>
          <p:nvPr/>
        </p:nvSpPr>
        <p:spPr>
          <a:xfrm>
            <a:off x="1894192" y="2187957"/>
            <a:ext cx="47243" cy="24383"/>
          </a:xfrm>
          <a:custGeom>
            <a:avLst/>
            <a:gdLst/>
            <a:ahLst/>
            <a:cxnLst/>
            <a:rect l="l" t="t" r="r" b="b"/>
            <a:pathLst>
              <a:path w="47243" h="24383">
                <a:moveTo>
                  <a:pt x="47243" y="24383"/>
                </a:moveTo>
                <a:lnTo>
                  <a:pt x="31242" y="12191"/>
                </a:lnTo>
                <a:lnTo>
                  <a:pt x="23622" y="12191"/>
                </a:lnTo>
                <a:lnTo>
                  <a:pt x="7620" y="0"/>
                </a:lnTo>
                <a:lnTo>
                  <a:pt x="0" y="12191"/>
                </a:lnTo>
                <a:lnTo>
                  <a:pt x="7620" y="12191"/>
                </a:lnTo>
                <a:lnTo>
                  <a:pt x="16002" y="18287"/>
                </a:lnTo>
                <a:lnTo>
                  <a:pt x="31242" y="24383"/>
                </a:lnTo>
                <a:lnTo>
                  <a:pt x="47243" y="24383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6"/>
          <p:cNvSpPr/>
          <p:nvPr/>
        </p:nvSpPr>
        <p:spPr>
          <a:xfrm>
            <a:off x="1925434" y="2194052"/>
            <a:ext cx="32004" cy="18287"/>
          </a:xfrm>
          <a:custGeom>
            <a:avLst/>
            <a:gdLst/>
            <a:ahLst/>
            <a:cxnLst/>
            <a:rect l="l" t="t" r="r" b="b"/>
            <a:pathLst>
              <a:path w="32004" h="18287">
                <a:moveTo>
                  <a:pt x="32004" y="6096"/>
                </a:moveTo>
                <a:lnTo>
                  <a:pt x="23622" y="0"/>
                </a:lnTo>
                <a:lnTo>
                  <a:pt x="16001" y="6096"/>
                </a:lnTo>
                <a:lnTo>
                  <a:pt x="16001" y="0"/>
                </a:lnTo>
                <a:lnTo>
                  <a:pt x="0" y="6096"/>
                </a:lnTo>
                <a:lnTo>
                  <a:pt x="16001" y="18287"/>
                </a:lnTo>
                <a:lnTo>
                  <a:pt x="23622" y="6096"/>
                </a:lnTo>
                <a:lnTo>
                  <a:pt x="32004" y="6096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7"/>
          <p:cNvSpPr/>
          <p:nvPr/>
        </p:nvSpPr>
        <p:spPr>
          <a:xfrm>
            <a:off x="1917814" y="2181861"/>
            <a:ext cx="31242" cy="18287"/>
          </a:xfrm>
          <a:custGeom>
            <a:avLst/>
            <a:gdLst/>
            <a:ahLst/>
            <a:cxnLst/>
            <a:rect l="l" t="t" r="r" b="b"/>
            <a:pathLst>
              <a:path w="31242" h="18287">
                <a:moveTo>
                  <a:pt x="31242" y="12191"/>
                </a:moveTo>
                <a:lnTo>
                  <a:pt x="16001" y="0"/>
                </a:lnTo>
                <a:lnTo>
                  <a:pt x="16001" y="6095"/>
                </a:lnTo>
                <a:lnTo>
                  <a:pt x="7619" y="0"/>
                </a:lnTo>
                <a:lnTo>
                  <a:pt x="0" y="0"/>
                </a:lnTo>
                <a:lnTo>
                  <a:pt x="7619" y="6095"/>
                </a:lnTo>
                <a:lnTo>
                  <a:pt x="23621" y="18287"/>
                </a:lnTo>
                <a:lnTo>
                  <a:pt x="31242" y="12191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38"/>
          <p:cNvSpPr/>
          <p:nvPr/>
        </p:nvSpPr>
        <p:spPr>
          <a:xfrm>
            <a:off x="1925434" y="2101851"/>
            <a:ext cx="157734" cy="86106"/>
          </a:xfrm>
          <a:custGeom>
            <a:avLst/>
            <a:gdLst/>
            <a:ahLst/>
            <a:cxnLst/>
            <a:rect l="l" t="t" r="r" b="b"/>
            <a:pathLst>
              <a:path w="157734" h="86106">
                <a:moveTo>
                  <a:pt x="150113" y="12192"/>
                </a:moveTo>
                <a:lnTo>
                  <a:pt x="141731" y="6095"/>
                </a:lnTo>
                <a:lnTo>
                  <a:pt x="0" y="80010"/>
                </a:lnTo>
                <a:lnTo>
                  <a:pt x="8381" y="86106"/>
                </a:lnTo>
                <a:lnTo>
                  <a:pt x="134112" y="25944"/>
                </a:lnTo>
                <a:lnTo>
                  <a:pt x="134112" y="12192"/>
                </a:lnTo>
                <a:lnTo>
                  <a:pt x="150113" y="12192"/>
                </a:lnTo>
              </a:path>
              <a:path w="157734" h="86106">
                <a:moveTo>
                  <a:pt x="150113" y="18287"/>
                </a:moveTo>
                <a:lnTo>
                  <a:pt x="134112" y="12192"/>
                </a:lnTo>
                <a:lnTo>
                  <a:pt x="134112" y="25944"/>
                </a:lnTo>
                <a:lnTo>
                  <a:pt x="150113" y="18287"/>
                </a:lnTo>
              </a:path>
              <a:path w="157734" h="86106">
                <a:moveTo>
                  <a:pt x="157734" y="0"/>
                </a:moveTo>
                <a:lnTo>
                  <a:pt x="141731" y="6095"/>
                </a:lnTo>
                <a:lnTo>
                  <a:pt x="150113" y="12192"/>
                </a:lnTo>
                <a:lnTo>
                  <a:pt x="157734" y="0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39"/>
          <p:cNvSpPr/>
          <p:nvPr/>
        </p:nvSpPr>
        <p:spPr>
          <a:xfrm>
            <a:off x="2043543" y="2114042"/>
            <a:ext cx="39624" cy="73914"/>
          </a:xfrm>
          <a:custGeom>
            <a:avLst/>
            <a:gdLst/>
            <a:ahLst/>
            <a:cxnLst/>
            <a:rect l="l" t="t" r="r" b="b"/>
            <a:pathLst>
              <a:path w="39624" h="73914">
                <a:moveTo>
                  <a:pt x="23621" y="73914"/>
                </a:moveTo>
                <a:lnTo>
                  <a:pt x="23621" y="55626"/>
                </a:lnTo>
                <a:lnTo>
                  <a:pt x="16001" y="61722"/>
                </a:lnTo>
                <a:lnTo>
                  <a:pt x="0" y="61722"/>
                </a:lnTo>
                <a:lnTo>
                  <a:pt x="0" y="67818"/>
                </a:lnTo>
                <a:lnTo>
                  <a:pt x="8381" y="73914"/>
                </a:lnTo>
                <a:lnTo>
                  <a:pt x="23621" y="73914"/>
                </a:lnTo>
              </a:path>
              <a:path w="39624" h="73914">
                <a:moveTo>
                  <a:pt x="39624" y="61722"/>
                </a:moveTo>
                <a:lnTo>
                  <a:pt x="39624" y="31242"/>
                </a:lnTo>
                <a:lnTo>
                  <a:pt x="32003" y="18288"/>
                </a:lnTo>
                <a:lnTo>
                  <a:pt x="32003" y="0"/>
                </a:lnTo>
                <a:lnTo>
                  <a:pt x="16001" y="0"/>
                </a:lnTo>
                <a:lnTo>
                  <a:pt x="16001" y="25146"/>
                </a:lnTo>
                <a:lnTo>
                  <a:pt x="23621" y="31242"/>
                </a:lnTo>
                <a:lnTo>
                  <a:pt x="23621" y="73914"/>
                </a:lnTo>
                <a:lnTo>
                  <a:pt x="39624" y="61722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0"/>
          <p:cNvSpPr/>
          <p:nvPr/>
        </p:nvSpPr>
        <p:spPr>
          <a:xfrm>
            <a:off x="1996299" y="2194052"/>
            <a:ext cx="55625" cy="215646"/>
          </a:xfrm>
          <a:custGeom>
            <a:avLst/>
            <a:gdLst/>
            <a:ahLst/>
            <a:cxnLst/>
            <a:rect l="l" t="t" r="r" b="b"/>
            <a:pathLst>
              <a:path w="55625" h="215646">
                <a:moveTo>
                  <a:pt x="55625" y="179070"/>
                </a:moveTo>
                <a:lnTo>
                  <a:pt x="55625" y="172974"/>
                </a:lnTo>
                <a:lnTo>
                  <a:pt x="47243" y="153924"/>
                </a:lnTo>
                <a:lnTo>
                  <a:pt x="32003" y="135636"/>
                </a:lnTo>
                <a:lnTo>
                  <a:pt x="32003" y="111252"/>
                </a:lnTo>
                <a:lnTo>
                  <a:pt x="23621" y="86106"/>
                </a:lnTo>
                <a:lnTo>
                  <a:pt x="23621" y="172974"/>
                </a:lnTo>
                <a:lnTo>
                  <a:pt x="8381" y="179070"/>
                </a:lnTo>
                <a:lnTo>
                  <a:pt x="0" y="185166"/>
                </a:lnTo>
                <a:lnTo>
                  <a:pt x="0" y="215646"/>
                </a:lnTo>
                <a:lnTo>
                  <a:pt x="8381" y="209550"/>
                </a:lnTo>
                <a:lnTo>
                  <a:pt x="16001" y="209550"/>
                </a:lnTo>
                <a:lnTo>
                  <a:pt x="55625" y="179070"/>
                </a:lnTo>
              </a:path>
              <a:path w="55625" h="215646">
                <a:moveTo>
                  <a:pt x="32003" y="43434"/>
                </a:moveTo>
                <a:lnTo>
                  <a:pt x="32003" y="0"/>
                </a:lnTo>
                <a:lnTo>
                  <a:pt x="23621" y="0"/>
                </a:lnTo>
                <a:lnTo>
                  <a:pt x="8381" y="31242"/>
                </a:lnTo>
                <a:lnTo>
                  <a:pt x="8381" y="141732"/>
                </a:lnTo>
                <a:lnTo>
                  <a:pt x="23621" y="153924"/>
                </a:lnTo>
                <a:lnTo>
                  <a:pt x="23621" y="67818"/>
                </a:lnTo>
                <a:lnTo>
                  <a:pt x="32003" y="43434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1"/>
          <p:cNvSpPr/>
          <p:nvPr/>
        </p:nvSpPr>
        <p:spPr>
          <a:xfrm>
            <a:off x="2012301" y="2237486"/>
            <a:ext cx="47243" cy="129539"/>
          </a:xfrm>
          <a:custGeom>
            <a:avLst/>
            <a:gdLst/>
            <a:ahLst/>
            <a:cxnLst/>
            <a:rect l="l" t="t" r="r" b="b"/>
            <a:pathLst>
              <a:path w="47243" h="129539">
                <a:moveTo>
                  <a:pt x="7619" y="67818"/>
                </a:moveTo>
                <a:lnTo>
                  <a:pt x="7619" y="0"/>
                </a:lnTo>
                <a:lnTo>
                  <a:pt x="0" y="24383"/>
                </a:lnTo>
                <a:lnTo>
                  <a:pt x="0" y="42671"/>
                </a:lnTo>
                <a:lnTo>
                  <a:pt x="7619" y="67818"/>
                </a:lnTo>
              </a:path>
              <a:path w="47243" h="129539">
                <a:moveTo>
                  <a:pt x="23621" y="0"/>
                </a:moveTo>
                <a:lnTo>
                  <a:pt x="23621" y="-43434"/>
                </a:lnTo>
                <a:lnTo>
                  <a:pt x="7619" y="-43434"/>
                </a:lnTo>
                <a:lnTo>
                  <a:pt x="7619" y="92201"/>
                </a:lnTo>
                <a:lnTo>
                  <a:pt x="16001" y="101781"/>
                </a:lnTo>
                <a:lnTo>
                  <a:pt x="16001" y="24383"/>
                </a:lnTo>
                <a:lnTo>
                  <a:pt x="23621" y="0"/>
                </a:lnTo>
              </a:path>
              <a:path w="47243" h="129539">
                <a:moveTo>
                  <a:pt x="47243" y="129539"/>
                </a:moveTo>
                <a:lnTo>
                  <a:pt x="47243" y="122681"/>
                </a:lnTo>
                <a:lnTo>
                  <a:pt x="31242" y="104393"/>
                </a:lnTo>
                <a:lnTo>
                  <a:pt x="23621" y="86106"/>
                </a:lnTo>
                <a:lnTo>
                  <a:pt x="23621" y="67818"/>
                </a:lnTo>
                <a:lnTo>
                  <a:pt x="16001" y="42671"/>
                </a:lnTo>
                <a:lnTo>
                  <a:pt x="16001" y="101781"/>
                </a:lnTo>
                <a:lnTo>
                  <a:pt x="23621" y="110489"/>
                </a:lnTo>
                <a:lnTo>
                  <a:pt x="31242" y="129539"/>
                </a:lnTo>
                <a:lnTo>
                  <a:pt x="47243" y="129539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2"/>
          <p:cNvSpPr/>
          <p:nvPr/>
        </p:nvSpPr>
        <p:spPr>
          <a:xfrm>
            <a:off x="1996299" y="2367027"/>
            <a:ext cx="63245" cy="48767"/>
          </a:xfrm>
          <a:custGeom>
            <a:avLst/>
            <a:gdLst/>
            <a:ahLst/>
            <a:cxnLst/>
            <a:rect l="l" t="t" r="r" b="b"/>
            <a:pathLst>
              <a:path w="63245" h="48767">
                <a:moveTo>
                  <a:pt x="63245" y="6096"/>
                </a:moveTo>
                <a:lnTo>
                  <a:pt x="63245" y="0"/>
                </a:lnTo>
                <a:lnTo>
                  <a:pt x="47243" y="0"/>
                </a:lnTo>
                <a:lnTo>
                  <a:pt x="47243" y="6096"/>
                </a:lnTo>
                <a:lnTo>
                  <a:pt x="39623" y="6096"/>
                </a:lnTo>
                <a:lnTo>
                  <a:pt x="32003" y="12192"/>
                </a:lnTo>
                <a:lnTo>
                  <a:pt x="32003" y="24384"/>
                </a:lnTo>
                <a:lnTo>
                  <a:pt x="23621" y="24384"/>
                </a:lnTo>
                <a:lnTo>
                  <a:pt x="8381" y="36575"/>
                </a:lnTo>
                <a:lnTo>
                  <a:pt x="0" y="48768"/>
                </a:lnTo>
                <a:lnTo>
                  <a:pt x="8381" y="48768"/>
                </a:lnTo>
                <a:lnTo>
                  <a:pt x="23621" y="36575"/>
                </a:lnTo>
                <a:lnTo>
                  <a:pt x="32003" y="36575"/>
                </a:lnTo>
                <a:lnTo>
                  <a:pt x="47243" y="24384"/>
                </a:lnTo>
                <a:lnTo>
                  <a:pt x="55625" y="12192"/>
                </a:lnTo>
                <a:lnTo>
                  <a:pt x="63245" y="6096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3"/>
          <p:cNvSpPr/>
          <p:nvPr/>
        </p:nvSpPr>
        <p:spPr>
          <a:xfrm>
            <a:off x="1988679" y="2367027"/>
            <a:ext cx="23622" cy="48767"/>
          </a:xfrm>
          <a:custGeom>
            <a:avLst/>
            <a:gdLst/>
            <a:ahLst/>
            <a:cxnLst/>
            <a:rect l="l" t="t" r="r" b="b"/>
            <a:pathLst>
              <a:path w="23622" h="48767">
                <a:moveTo>
                  <a:pt x="23622" y="6096"/>
                </a:moveTo>
                <a:lnTo>
                  <a:pt x="16002" y="6096"/>
                </a:lnTo>
                <a:lnTo>
                  <a:pt x="16002" y="0"/>
                </a:lnTo>
                <a:lnTo>
                  <a:pt x="7620" y="0"/>
                </a:lnTo>
                <a:lnTo>
                  <a:pt x="0" y="12192"/>
                </a:lnTo>
                <a:lnTo>
                  <a:pt x="0" y="36575"/>
                </a:lnTo>
                <a:lnTo>
                  <a:pt x="7620" y="48768"/>
                </a:lnTo>
                <a:lnTo>
                  <a:pt x="7620" y="24384"/>
                </a:lnTo>
                <a:lnTo>
                  <a:pt x="16002" y="12192"/>
                </a:lnTo>
                <a:lnTo>
                  <a:pt x="23622" y="6096"/>
                </a:lnTo>
              </a:path>
              <a:path w="23622" h="48767">
                <a:moveTo>
                  <a:pt x="16002" y="36575"/>
                </a:moveTo>
                <a:lnTo>
                  <a:pt x="7620" y="36575"/>
                </a:lnTo>
                <a:lnTo>
                  <a:pt x="7620" y="48768"/>
                </a:lnTo>
                <a:lnTo>
                  <a:pt x="16002" y="36575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4"/>
          <p:cNvSpPr/>
          <p:nvPr/>
        </p:nvSpPr>
        <p:spPr>
          <a:xfrm>
            <a:off x="1996299" y="2317496"/>
            <a:ext cx="32003" cy="55626"/>
          </a:xfrm>
          <a:custGeom>
            <a:avLst/>
            <a:gdLst/>
            <a:ahLst/>
            <a:cxnLst/>
            <a:rect l="l" t="t" r="r" b="b"/>
            <a:pathLst>
              <a:path w="32003" h="55626">
                <a:moveTo>
                  <a:pt x="16001" y="36576"/>
                </a:moveTo>
                <a:lnTo>
                  <a:pt x="16001" y="0"/>
                </a:lnTo>
                <a:lnTo>
                  <a:pt x="0" y="0"/>
                </a:lnTo>
                <a:lnTo>
                  <a:pt x="0" y="18288"/>
                </a:lnTo>
                <a:lnTo>
                  <a:pt x="8381" y="24384"/>
                </a:lnTo>
                <a:lnTo>
                  <a:pt x="16001" y="36576"/>
                </a:lnTo>
              </a:path>
              <a:path w="32003" h="55626">
                <a:moveTo>
                  <a:pt x="32003" y="49530"/>
                </a:moveTo>
                <a:lnTo>
                  <a:pt x="32003" y="30480"/>
                </a:lnTo>
                <a:lnTo>
                  <a:pt x="23621" y="18288"/>
                </a:lnTo>
                <a:lnTo>
                  <a:pt x="16001" y="12192"/>
                </a:lnTo>
                <a:lnTo>
                  <a:pt x="16001" y="42672"/>
                </a:lnTo>
                <a:lnTo>
                  <a:pt x="8381" y="49530"/>
                </a:lnTo>
                <a:lnTo>
                  <a:pt x="8381" y="55626"/>
                </a:lnTo>
                <a:lnTo>
                  <a:pt x="23621" y="55626"/>
                </a:lnTo>
                <a:lnTo>
                  <a:pt x="32003" y="49530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5"/>
          <p:cNvSpPr/>
          <p:nvPr/>
        </p:nvSpPr>
        <p:spPr>
          <a:xfrm>
            <a:off x="1996299" y="2187957"/>
            <a:ext cx="32003" cy="129539"/>
          </a:xfrm>
          <a:custGeom>
            <a:avLst/>
            <a:gdLst/>
            <a:ahLst/>
            <a:cxnLst/>
            <a:rect l="l" t="t" r="r" b="b"/>
            <a:pathLst>
              <a:path w="32003" h="129539">
                <a:moveTo>
                  <a:pt x="32003" y="12191"/>
                </a:moveTo>
                <a:lnTo>
                  <a:pt x="23621" y="12191"/>
                </a:lnTo>
                <a:lnTo>
                  <a:pt x="23621" y="0"/>
                </a:lnTo>
                <a:lnTo>
                  <a:pt x="16001" y="0"/>
                </a:lnTo>
                <a:lnTo>
                  <a:pt x="0" y="37337"/>
                </a:lnTo>
                <a:lnTo>
                  <a:pt x="0" y="129539"/>
                </a:lnTo>
                <a:lnTo>
                  <a:pt x="16001" y="129539"/>
                </a:lnTo>
                <a:lnTo>
                  <a:pt x="16001" y="37337"/>
                </a:lnTo>
                <a:lnTo>
                  <a:pt x="32003" y="12191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6"/>
          <p:cNvSpPr/>
          <p:nvPr/>
        </p:nvSpPr>
        <p:spPr>
          <a:xfrm>
            <a:off x="2019921" y="2187957"/>
            <a:ext cx="23622" cy="12191"/>
          </a:xfrm>
          <a:custGeom>
            <a:avLst/>
            <a:gdLst/>
            <a:ahLst/>
            <a:cxnLst/>
            <a:rect l="l" t="t" r="r" b="b"/>
            <a:pathLst>
              <a:path w="23622" h="12191">
                <a:moveTo>
                  <a:pt x="16001" y="6095"/>
                </a:moveTo>
                <a:lnTo>
                  <a:pt x="8381" y="0"/>
                </a:lnTo>
                <a:lnTo>
                  <a:pt x="0" y="0"/>
                </a:lnTo>
                <a:lnTo>
                  <a:pt x="0" y="6095"/>
                </a:lnTo>
                <a:lnTo>
                  <a:pt x="16001" y="6095"/>
                </a:lnTo>
              </a:path>
              <a:path w="23622" h="12191">
                <a:moveTo>
                  <a:pt x="8381" y="12191"/>
                </a:moveTo>
                <a:lnTo>
                  <a:pt x="0" y="6095"/>
                </a:lnTo>
                <a:lnTo>
                  <a:pt x="0" y="12191"/>
                </a:lnTo>
                <a:lnTo>
                  <a:pt x="8381" y="12191"/>
                </a:lnTo>
              </a:path>
              <a:path w="23622" h="12191">
                <a:moveTo>
                  <a:pt x="23622" y="0"/>
                </a:moveTo>
                <a:lnTo>
                  <a:pt x="8381" y="0"/>
                </a:lnTo>
                <a:lnTo>
                  <a:pt x="16001" y="6095"/>
                </a:lnTo>
                <a:lnTo>
                  <a:pt x="23622" y="0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7"/>
          <p:cNvSpPr/>
          <p:nvPr/>
        </p:nvSpPr>
        <p:spPr>
          <a:xfrm>
            <a:off x="2067165" y="2225295"/>
            <a:ext cx="39624" cy="110490"/>
          </a:xfrm>
          <a:custGeom>
            <a:avLst/>
            <a:gdLst/>
            <a:ahLst/>
            <a:cxnLst/>
            <a:rect l="l" t="t" r="r" b="b"/>
            <a:pathLst>
              <a:path w="39624" h="110490">
                <a:moveTo>
                  <a:pt x="39624" y="18288"/>
                </a:moveTo>
                <a:lnTo>
                  <a:pt x="39624" y="0"/>
                </a:lnTo>
                <a:lnTo>
                  <a:pt x="23622" y="0"/>
                </a:lnTo>
                <a:lnTo>
                  <a:pt x="16002" y="24384"/>
                </a:lnTo>
                <a:lnTo>
                  <a:pt x="8381" y="54864"/>
                </a:lnTo>
                <a:lnTo>
                  <a:pt x="0" y="80010"/>
                </a:lnTo>
                <a:lnTo>
                  <a:pt x="8381" y="110490"/>
                </a:lnTo>
                <a:lnTo>
                  <a:pt x="23622" y="110490"/>
                </a:lnTo>
                <a:lnTo>
                  <a:pt x="23622" y="92202"/>
                </a:lnTo>
                <a:lnTo>
                  <a:pt x="32004" y="67818"/>
                </a:lnTo>
                <a:lnTo>
                  <a:pt x="32004" y="42672"/>
                </a:lnTo>
                <a:lnTo>
                  <a:pt x="39624" y="18288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48"/>
          <p:cNvSpPr/>
          <p:nvPr/>
        </p:nvSpPr>
        <p:spPr>
          <a:xfrm>
            <a:off x="2083168" y="2293113"/>
            <a:ext cx="31241" cy="48768"/>
          </a:xfrm>
          <a:custGeom>
            <a:avLst/>
            <a:gdLst/>
            <a:ahLst/>
            <a:cxnLst/>
            <a:rect l="l" t="t" r="r" b="b"/>
            <a:pathLst>
              <a:path w="31241" h="48768">
                <a:moveTo>
                  <a:pt x="7619" y="42672"/>
                </a:moveTo>
                <a:lnTo>
                  <a:pt x="7619" y="0"/>
                </a:lnTo>
                <a:lnTo>
                  <a:pt x="0" y="18287"/>
                </a:lnTo>
                <a:lnTo>
                  <a:pt x="0" y="42672"/>
                </a:lnTo>
                <a:lnTo>
                  <a:pt x="7619" y="42672"/>
                </a:lnTo>
              </a:path>
              <a:path w="31241" h="48768">
                <a:moveTo>
                  <a:pt x="31241" y="-43433"/>
                </a:moveTo>
                <a:lnTo>
                  <a:pt x="16001" y="-49530"/>
                </a:lnTo>
                <a:lnTo>
                  <a:pt x="7619" y="-25145"/>
                </a:lnTo>
                <a:lnTo>
                  <a:pt x="7619" y="48768"/>
                </a:lnTo>
                <a:lnTo>
                  <a:pt x="16001" y="24383"/>
                </a:lnTo>
                <a:lnTo>
                  <a:pt x="23621" y="0"/>
                </a:lnTo>
                <a:lnTo>
                  <a:pt x="23621" y="-25145"/>
                </a:lnTo>
                <a:lnTo>
                  <a:pt x="31241" y="-43433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49"/>
          <p:cNvSpPr/>
          <p:nvPr/>
        </p:nvSpPr>
        <p:spPr>
          <a:xfrm>
            <a:off x="2067165" y="2335785"/>
            <a:ext cx="23622" cy="12191"/>
          </a:xfrm>
          <a:custGeom>
            <a:avLst/>
            <a:gdLst/>
            <a:ahLst/>
            <a:cxnLst/>
            <a:rect l="l" t="t" r="r" b="b"/>
            <a:pathLst>
              <a:path w="23622" h="12191">
                <a:moveTo>
                  <a:pt x="23622" y="12191"/>
                </a:moveTo>
                <a:lnTo>
                  <a:pt x="23622" y="0"/>
                </a:lnTo>
                <a:lnTo>
                  <a:pt x="16002" y="0"/>
                </a:lnTo>
                <a:lnTo>
                  <a:pt x="0" y="6095"/>
                </a:lnTo>
                <a:lnTo>
                  <a:pt x="8381" y="12191"/>
                </a:lnTo>
                <a:lnTo>
                  <a:pt x="23622" y="12191"/>
                </a:lnTo>
              </a:path>
              <a:path w="23622" h="12191">
                <a:moveTo>
                  <a:pt x="8381" y="12191"/>
                </a:moveTo>
                <a:lnTo>
                  <a:pt x="0" y="6095"/>
                </a:lnTo>
                <a:lnTo>
                  <a:pt x="0" y="12191"/>
                </a:lnTo>
                <a:lnTo>
                  <a:pt x="8381" y="12191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0"/>
          <p:cNvSpPr/>
          <p:nvPr/>
        </p:nvSpPr>
        <p:spPr>
          <a:xfrm>
            <a:off x="2059546" y="2219198"/>
            <a:ext cx="39624" cy="122682"/>
          </a:xfrm>
          <a:custGeom>
            <a:avLst/>
            <a:gdLst/>
            <a:ahLst/>
            <a:cxnLst/>
            <a:rect l="l" t="t" r="r" b="b"/>
            <a:pathLst>
              <a:path w="39624" h="122682">
                <a:moveTo>
                  <a:pt x="39624" y="6095"/>
                </a:moveTo>
                <a:lnTo>
                  <a:pt x="31242" y="12191"/>
                </a:lnTo>
                <a:lnTo>
                  <a:pt x="31242" y="0"/>
                </a:lnTo>
                <a:lnTo>
                  <a:pt x="16001" y="30480"/>
                </a:lnTo>
                <a:lnTo>
                  <a:pt x="7619" y="54863"/>
                </a:lnTo>
                <a:lnTo>
                  <a:pt x="0" y="86106"/>
                </a:lnTo>
                <a:lnTo>
                  <a:pt x="7619" y="122681"/>
                </a:lnTo>
                <a:lnTo>
                  <a:pt x="23622" y="116586"/>
                </a:lnTo>
                <a:lnTo>
                  <a:pt x="23622" y="60959"/>
                </a:lnTo>
                <a:lnTo>
                  <a:pt x="31242" y="30480"/>
                </a:lnTo>
                <a:lnTo>
                  <a:pt x="39624" y="6095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1"/>
          <p:cNvSpPr/>
          <p:nvPr/>
        </p:nvSpPr>
        <p:spPr>
          <a:xfrm>
            <a:off x="2090787" y="2219198"/>
            <a:ext cx="32003" cy="30480"/>
          </a:xfrm>
          <a:custGeom>
            <a:avLst/>
            <a:gdLst/>
            <a:ahLst/>
            <a:cxnLst/>
            <a:rect l="l" t="t" r="r" b="b"/>
            <a:pathLst>
              <a:path w="32003" h="30480">
                <a:moveTo>
                  <a:pt x="32003" y="24383"/>
                </a:moveTo>
                <a:lnTo>
                  <a:pt x="23621" y="24383"/>
                </a:lnTo>
                <a:lnTo>
                  <a:pt x="23621" y="12191"/>
                </a:lnTo>
                <a:lnTo>
                  <a:pt x="16001" y="0"/>
                </a:lnTo>
                <a:lnTo>
                  <a:pt x="0" y="0"/>
                </a:lnTo>
                <a:lnTo>
                  <a:pt x="0" y="12191"/>
                </a:lnTo>
                <a:lnTo>
                  <a:pt x="8381" y="12191"/>
                </a:lnTo>
                <a:lnTo>
                  <a:pt x="8381" y="24383"/>
                </a:lnTo>
                <a:lnTo>
                  <a:pt x="23621" y="30480"/>
                </a:lnTo>
                <a:lnTo>
                  <a:pt x="32003" y="24383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2"/>
          <p:cNvSpPr/>
          <p:nvPr/>
        </p:nvSpPr>
        <p:spPr>
          <a:xfrm>
            <a:off x="1878190" y="2225295"/>
            <a:ext cx="39624" cy="122682"/>
          </a:xfrm>
          <a:custGeom>
            <a:avLst/>
            <a:gdLst/>
            <a:ahLst/>
            <a:cxnLst/>
            <a:rect l="l" t="t" r="r" b="b"/>
            <a:pathLst>
              <a:path w="39624" h="122682">
                <a:moveTo>
                  <a:pt x="39624" y="30480"/>
                </a:moveTo>
                <a:lnTo>
                  <a:pt x="39624" y="0"/>
                </a:lnTo>
                <a:lnTo>
                  <a:pt x="23622" y="0"/>
                </a:lnTo>
                <a:lnTo>
                  <a:pt x="23622" y="6096"/>
                </a:lnTo>
                <a:lnTo>
                  <a:pt x="16001" y="0"/>
                </a:lnTo>
                <a:lnTo>
                  <a:pt x="16001" y="18288"/>
                </a:lnTo>
                <a:lnTo>
                  <a:pt x="7619" y="30480"/>
                </a:lnTo>
                <a:lnTo>
                  <a:pt x="7619" y="48768"/>
                </a:lnTo>
                <a:lnTo>
                  <a:pt x="0" y="67818"/>
                </a:lnTo>
                <a:lnTo>
                  <a:pt x="0" y="80010"/>
                </a:lnTo>
                <a:lnTo>
                  <a:pt x="7619" y="98298"/>
                </a:lnTo>
                <a:lnTo>
                  <a:pt x="16001" y="110490"/>
                </a:lnTo>
                <a:lnTo>
                  <a:pt x="23622" y="122682"/>
                </a:lnTo>
                <a:lnTo>
                  <a:pt x="32004" y="92202"/>
                </a:lnTo>
                <a:lnTo>
                  <a:pt x="32004" y="60960"/>
                </a:lnTo>
                <a:lnTo>
                  <a:pt x="39624" y="30480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3"/>
          <p:cNvSpPr/>
          <p:nvPr/>
        </p:nvSpPr>
        <p:spPr>
          <a:xfrm>
            <a:off x="1894192" y="2225295"/>
            <a:ext cx="31242" cy="134874"/>
          </a:xfrm>
          <a:custGeom>
            <a:avLst/>
            <a:gdLst/>
            <a:ahLst/>
            <a:cxnLst/>
            <a:rect l="l" t="t" r="r" b="b"/>
            <a:pathLst>
              <a:path w="31242" h="134874">
                <a:moveTo>
                  <a:pt x="16002" y="116586"/>
                </a:moveTo>
                <a:lnTo>
                  <a:pt x="16002" y="30480"/>
                </a:lnTo>
                <a:lnTo>
                  <a:pt x="7620" y="60960"/>
                </a:lnTo>
                <a:lnTo>
                  <a:pt x="7620" y="92202"/>
                </a:lnTo>
                <a:lnTo>
                  <a:pt x="0" y="122682"/>
                </a:lnTo>
                <a:lnTo>
                  <a:pt x="16002" y="116586"/>
                </a:lnTo>
              </a:path>
              <a:path w="31242" h="134874">
                <a:moveTo>
                  <a:pt x="16002" y="122682"/>
                </a:moveTo>
                <a:lnTo>
                  <a:pt x="16002" y="116586"/>
                </a:lnTo>
                <a:lnTo>
                  <a:pt x="7620" y="128778"/>
                </a:lnTo>
                <a:lnTo>
                  <a:pt x="16002" y="122682"/>
                </a:lnTo>
              </a:path>
              <a:path w="31242" h="134874">
                <a:moveTo>
                  <a:pt x="16002" y="134874"/>
                </a:moveTo>
                <a:lnTo>
                  <a:pt x="16002" y="122682"/>
                </a:lnTo>
                <a:lnTo>
                  <a:pt x="7620" y="128778"/>
                </a:lnTo>
                <a:lnTo>
                  <a:pt x="16002" y="134874"/>
                </a:lnTo>
              </a:path>
              <a:path w="31242" h="134874">
                <a:moveTo>
                  <a:pt x="31242" y="30480"/>
                </a:moveTo>
                <a:lnTo>
                  <a:pt x="31242" y="0"/>
                </a:lnTo>
                <a:lnTo>
                  <a:pt x="16002" y="0"/>
                </a:lnTo>
                <a:lnTo>
                  <a:pt x="16002" y="92202"/>
                </a:lnTo>
                <a:lnTo>
                  <a:pt x="31242" y="30480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4"/>
          <p:cNvSpPr/>
          <p:nvPr/>
        </p:nvSpPr>
        <p:spPr>
          <a:xfrm>
            <a:off x="1870570" y="2219198"/>
            <a:ext cx="39624" cy="134874"/>
          </a:xfrm>
          <a:custGeom>
            <a:avLst/>
            <a:gdLst/>
            <a:ahLst/>
            <a:cxnLst/>
            <a:rect l="l" t="t" r="r" b="b"/>
            <a:pathLst>
              <a:path w="39624" h="134874">
                <a:moveTo>
                  <a:pt x="39624" y="122681"/>
                </a:moveTo>
                <a:lnTo>
                  <a:pt x="31242" y="116586"/>
                </a:lnTo>
                <a:lnTo>
                  <a:pt x="23621" y="104393"/>
                </a:lnTo>
                <a:lnTo>
                  <a:pt x="15239" y="86106"/>
                </a:lnTo>
                <a:lnTo>
                  <a:pt x="15239" y="24383"/>
                </a:lnTo>
                <a:lnTo>
                  <a:pt x="7619" y="36575"/>
                </a:lnTo>
                <a:lnTo>
                  <a:pt x="7619" y="54863"/>
                </a:lnTo>
                <a:lnTo>
                  <a:pt x="0" y="73913"/>
                </a:lnTo>
                <a:lnTo>
                  <a:pt x="0" y="86106"/>
                </a:lnTo>
                <a:lnTo>
                  <a:pt x="15239" y="122681"/>
                </a:lnTo>
                <a:lnTo>
                  <a:pt x="31242" y="134874"/>
                </a:lnTo>
                <a:lnTo>
                  <a:pt x="39624" y="122681"/>
                </a:lnTo>
              </a:path>
              <a:path w="39624" h="134874">
                <a:moveTo>
                  <a:pt x="23621" y="0"/>
                </a:moveTo>
                <a:lnTo>
                  <a:pt x="15239" y="0"/>
                </a:lnTo>
                <a:lnTo>
                  <a:pt x="15239" y="6095"/>
                </a:lnTo>
                <a:lnTo>
                  <a:pt x="23621" y="0"/>
                </a:lnTo>
              </a:path>
              <a:path w="39624" h="134874">
                <a:moveTo>
                  <a:pt x="23621" y="54863"/>
                </a:moveTo>
                <a:lnTo>
                  <a:pt x="23621" y="0"/>
                </a:lnTo>
                <a:lnTo>
                  <a:pt x="15239" y="6095"/>
                </a:lnTo>
                <a:lnTo>
                  <a:pt x="15239" y="73913"/>
                </a:lnTo>
                <a:lnTo>
                  <a:pt x="23621" y="54863"/>
                </a:lnTo>
              </a:path>
              <a:path w="39624" h="134874">
                <a:moveTo>
                  <a:pt x="31242" y="24383"/>
                </a:moveTo>
                <a:lnTo>
                  <a:pt x="31242" y="6095"/>
                </a:lnTo>
                <a:lnTo>
                  <a:pt x="23621" y="12191"/>
                </a:lnTo>
                <a:lnTo>
                  <a:pt x="23621" y="42671"/>
                </a:lnTo>
                <a:lnTo>
                  <a:pt x="31242" y="24383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5"/>
          <p:cNvSpPr/>
          <p:nvPr/>
        </p:nvSpPr>
        <p:spPr>
          <a:xfrm>
            <a:off x="1894192" y="2219198"/>
            <a:ext cx="31242" cy="18287"/>
          </a:xfrm>
          <a:custGeom>
            <a:avLst/>
            <a:gdLst/>
            <a:ahLst/>
            <a:cxnLst/>
            <a:rect l="l" t="t" r="r" b="b"/>
            <a:pathLst>
              <a:path w="31242" h="18287">
                <a:moveTo>
                  <a:pt x="31242" y="6095"/>
                </a:moveTo>
                <a:lnTo>
                  <a:pt x="23622" y="0"/>
                </a:lnTo>
                <a:lnTo>
                  <a:pt x="7620" y="0"/>
                </a:lnTo>
                <a:lnTo>
                  <a:pt x="7620" y="6095"/>
                </a:lnTo>
                <a:lnTo>
                  <a:pt x="0" y="0"/>
                </a:lnTo>
                <a:lnTo>
                  <a:pt x="0" y="12191"/>
                </a:lnTo>
                <a:lnTo>
                  <a:pt x="7620" y="18287"/>
                </a:lnTo>
                <a:lnTo>
                  <a:pt x="16002" y="12191"/>
                </a:lnTo>
                <a:lnTo>
                  <a:pt x="16002" y="6095"/>
                </a:lnTo>
                <a:lnTo>
                  <a:pt x="31242" y="6095"/>
                </a:lnTo>
              </a:path>
              <a:path w="31242" h="18287">
                <a:moveTo>
                  <a:pt x="31242" y="6095"/>
                </a:moveTo>
                <a:lnTo>
                  <a:pt x="31242" y="0"/>
                </a:lnTo>
                <a:lnTo>
                  <a:pt x="23622" y="0"/>
                </a:lnTo>
                <a:lnTo>
                  <a:pt x="31242" y="6095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6"/>
          <p:cNvSpPr/>
          <p:nvPr/>
        </p:nvSpPr>
        <p:spPr>
          <a:xfrm>
            <a:off x="1696834" y="2237486"/>
            <a:ext cx="94487" cy="141731"/>
          </a:xfrm>
          <a:custGeom>
            <a:avLst/>
            <a:gdLst/>
            <a:ahLst/>
            <a:cxnLst/>
            <a:rect l="l" t="t" r="r" b="b"/>
            <a:pathLst>
              <a:path w="94487" h="141731">
                <a:moveTo>
                  <a:pt x="94487" y="141731"/>
                </a:moveTo>
                <a:lnTo>
                  <a:pt x="86867" y="122681"/>
                </a:lnTo>
                <a:lnTo>
                  <a:pt x="86867" y="104393"/>
                </a:lnTo>
                <a:lnTo>
                  <a:pt x="79248" y="92201"/>
                </a:lnTo>
                <a:lnTo>
                  <a:pt x="79248" y="67818"/>
                </a:lnTo>
                <a:lnTo>
                  <a:pt x="70865" y="55625"/>
                </a:lnTo>
                <a:lnTo>
                  <a:pt x="63246" y="36575"/>
                </a:lnTo>
                <a:lnTo>
                  <a:pt x="55625" y="18287"/>
                </a:lnTo>
                <a:lnTo>
                  <a:pt x="47243" y="6095"/>
                </a:lnTo>
                <a:lnTo>
                  <a:pt x="39624" y="0"/>
                </a:lnTo>
                <a:lnTo>
                  <a:pt x="23621" y="0"/>
                </a:lnTo>
                <a:lnTo>
                  <a:pt x="23621" y="6095"/>
                </a:lnTo>
                <a:lnTo>
                  <a:pt x="16002" y="12192"/>
                </a:lnTo>
                <a:lnTo>
                  <a:pt x="8381" y="12192"/>
                </a:lnTo>
                <a:lnTo>
                  <a:pt x="0" y="30480"/>
                </a:lnTo>
                <a:lnTo>
                  <a:pt x="0" y="80009"/>
                </a:lnTo>
                <a:lnTo>
                  <a:pt x="8381" y="104393"/>
                </a:lnTo>
                <a:lnTo>
                  <a:pt x="16002" y="116586"/>
                </a:lnTo>
                <a:lnTo>
                  <a:pt x="32003" y="129539"/>
                </a:lnTo>
                <a:lnTo>
                  <a:pt x="47243" y="135636"/>
                </a:lnTo>
                <a:lnTo>
                  <a:pt x="70865" y="135636"/>
                </a:lnTo>
                <a:lnTo>
                  <a:pt x="86867" y="141731"/>
                </a:lnTo>
                <a:lnTo>
                  <a:pt x="94487" y="141731"/>
                </a:lnTo>
              </a:path>
            </a:pathLst>
          </a:custGeom>
          <a:solidFill>
            <a:srgbClr val="FFBFB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7"/>
          <p:cNvSpPr/>
          <p:nvPr/>
        </p:nvSpPr>
        <p:spPr>
          <a:xfrm>
            <a:off x="1696834" y="2335785"/>
            <a:ext cx="94487" cy="49529"/>
          </a:xfrm>
          <a:custGeom>
            <a:avLst/>
            <a:gdLst/>
            <a:ahLst/>
            <a:cxnLst/>
            <a:rect l="l" t="t" r="r" b="b"/>
            <a:pathLst>
              <a:path w="94487" h="49529">
                <a:moveTo>
                  <a:pt x="94487" y="49529"/>
                </a:moveTo>
                <a:lnTo>
                  <a:pt x="94487" y="37337"/>
                </a:lnTo>
                <a:lnTo>
                  <a:pt x="70865" y="37337"/>
                </a:lnTo>
                <a:lnTo>
                  <a:pt x="55625" y="31241"/>
                </a:lnTo>
                <a:lnTo>
                  <a:pt x="47243" y="31241"/>
                </a:lnTo>
                <a:lnTo>
                  <a:pt x="16002" y="6095"/>
                </a:lnTo>
                <a:lnTo>
                  <a:pt x="16002" y="0"/>
                </a:lnTo>
                <a:lnTo>
                  <a:pt x="0" y="6095"/>
                </a:lnTo>
                <a:lnTo>
                  <a:pt x="8381" y="18287"/>
                </a:lnTo>
                <a:lnTo>
                  <a:pt x="16002" y="31241"/>
                </a:lnTo>
                <a:lnTo>
                  <a:pt x="32003" y="37337"/>
                </a:lnTo>
                <a:lnTo>
                  <a:pt x="39624" y="43433"/>
                </a:lnTo>
                <a:lnTo>
                  <a:pt x="70865" y="43433"/>
                </a:lnTo>
                <a:lnTo>
                  <a:pt x="86867" y="49529"/>
                </a:lnTo>
                <a:lnTo>
                  <a:pt x="94487" y="49529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58"/>
          <p:cNvSpPr/>
          <p:nvPr/>
        </p:nvSpPr>
        <p:spPr>
          <a:xfrm>
            <a:off x="1689214" y="2237486"/>
            <a:ext cx="23621" cy="104394"/>
          </a:xfrm>
          <a:custGeom>
            <a:avLst/>
            <a:gdLst/>
            <a:ahLst/>
            <a:cxnLst/>
            <a:rect l="l" t="t" r="r" b="b"/>
            <a:pathLst>
              <a:path w="23621" h="104394">
                <a:moveTo>
                  <a:pt x="23621" y="98298"/>
                </a:moveTo>
                <a:lnTo>
                  <a:pt x="16001" y="80009"/>
                </a:lnTo>
                <a:lnTo>
                  <a:pt x="7619" y="55625"/>
                </a:lnTo>
                <a:lnTo>
                  <a:pt x="7619" y="6095"/>
                </a:lnTo>
                <a:lnTo>
                  <a:pt x="0" y="30480"/>
                </a:lnTo>
                <a:lnTo>
                  <a:pt x="0" y="80009"/>
                </a:lnTo>
                <a:lnTo>
                  <a:pt x="7619" y="104393"/>
                </a:lnTo>
                <a:lnTo>
                  <a:pt x="7619" y="18287"/>
                </a:lnTo>
                <a:lnTo>
                  <a:pt x="16001" y="6095"/>
                </a:lnTo>
                <a:lnTo>
                  <a:pt x="16001" y="101200"/>
                </a:lnTo>
                <a:lnTo>
                  <a:pt x="23621" y="98298"/>
                </a:lnTo>
              </a:path>
              <a:path w="23621" h="104394">
                <a:moveTo>
                  <a:pt x="16001" y="6095"/>
                </a:moveTo>
                <a:lnTo>
                  <a:pt x="7619" y="0"/>
                </a:lnTo>
                <a:lnTo>
                  <a:pt x="7619" y="6095"/>
                </a:lnTo>
                <a:lnTo>
                  <a:pt x="16001" y="6095"/>
                </a:lnTo>
              </a:path>
              <a:path w="23621" h="104394">
                <a:moveTo>
                  <a:pt x="23621" y="12192"/>
                </a:moveTo>
                <a:lnTo>
                  <a:pt x="7619" y="18287"/>
                </a:lnTo>
                <a:lnTo>
                  <a:pt x="7619" y="36575"/>
                </a:lnTo>
                <a:lnTo>
                  <a:pt x="23621" y="12192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59"/>
          <p:cNvSpPr/>
          <p:nvPr/>
        </p:nvSpPr>
        <p:spPr>
          <a:xfrm>
            <a:off x="1696834" y="2231390"/>
            <a:ext cx="55625" cy="24384"/>
          </a:xfrm>
          <a:custGeom>
            <a:avLst/>
            <a:gdLst/>
            <a:ahLst/>
            <a:cxnLst/>
            <a:rect l="l" t="t" r="r" b="b"/>
            <a:pathLst>
              <a:path w="55625" h="24384">
                <a:moveTo>
                  <a:pt x="55625" y="6096"/>
                </a:moveTo>
                <a:lnTo>
                  <a:pt x="47243" y="0"/>
                </a:lnTo>
                <a:lnTo>
                  <a:pt x="23621" y="0"/>
                </a:lnTo>
                <a:lnTo>
                  <a:pt x="16002" y="6096"/>
                </a:lnTo>
                <a:lnTo>
                  <a:pt x="16002" y="12192"/>
                </a:lnTo>
                <a:lnTo>
                  <a:pt x="8381" y="12192"/>
                </a:lnTo>
                <a:lnTo>
                  <a:pt x="0" y="24384"/>
                </a:lnTo>
                <a:lnTo>
                  <a:pt x="16002" y="24384"/>
                </a:lnTo>
                <a:lnTo>
                  <a:pt x="23621" y="18288"/>
                </a:lnTo>
                <a:lnTo>
                  <a:pt x="32003" y="18288"/>
                </a:lnTo>
                <a:lnTo>
                  <a:pt x="32003" y="12192"/>
                </a:lnTo>
                <a:lnTo>
                  <a:pt x="39624" y="12192"/>
                </a:lnTo>
                <a:lnTo>
                  <a:pt x="55625" y="6096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0"/>
          <p:cNvSpPr/>
          <p:nvPr/>
        </p:nvSpPr>
        <p:spPr>
          <a:xfrm>
            <a:off x="1736457" y="2237486"/>
            <a:ext cx="63245" cy="147827"/>
          </a:xfrm>
          <a:custGeom>
            <a:avLst/>
            <a:gdLst/>
            <a:ahLst/>
            <a:cxnLst/>
            <a:rect l="l" t="t" r="r" b="b"/>
            <a:pathLst>
              <a:path w="63245" h="147827">
                <a:moveTo>
                  <a:pt x="63245" y="141731"/>
                </a:moveTo>
                <a:lnTo>
                  <a:pt x="54863" y="122681"/>
                </a:lnTo>
                <a:lnTo>
                  <a:pt x="47243" y="104393"/>
                </a:lnTo>
                <a:lnTo>
                  <a:pt x="47243" y="67818"/>
                </a:lnTo>
                <a:lnTo>
                  <a:pt x="39624" y="55625"/>
                </a:lnTo>
                <a:lnTo>
                  <a:pt x="31241" y="36575"/>
                </a:lnTo>
                <a:lnTo>
                  <a:pt x="16001" y="0"/>
                </a:lnTo>
                <a:lnTo>
                  <a:pt x="0" y="6095"/>
                </a:lnTo>
                <a:lnTo>
                  <a:pt x="7619" y="24383"/>
                </a:lnTo>
                <a:lnTo>
                  <a:pt x="16001" y="36575"/>
                </a:lnTo>
                <a:lnTo>
                  <a:pt x="23621" y="55625"/>
                </a:lnTo>
                <a:lnTo>
                  <a:pt x="31241" y="73913"/>
                </a:lnTo>
                <a:lnTo>
                  <a:pt x="31241" y="92201"/>
                </a:lnTo>
                <a:lnTo>
                  <a:pt x="39624" y="104393"/>
                </a:lnTo>
                <a:lnTo>
                  <a:pt x="39624" y="122681"/>
                </a:lnTo>
                <a:lnTo>
                  <a:pt x="47243" y="141731"/>
                </a:lnTo>
                <a:lnTo>
                  <a:pt x="54863" y="135636"/>
                </a:lnTo>
                <a:lnTo>
                  <a:pt x="54863" y="147827"/>
                </a:lnTo>
                <a:lnTo>
                  <a:pt x="63245" y="141731"/>
                </a:lnTo>
              </a:path>
              <a:path w="63245" h="147827">
                <a:moveTo>
                  <a:pt x="63245" y="147827"/>
                </a:moveTo>
                <a:lnTo>
                  <a:pt x="63245" y="141731"/>
                </a:lnTo>
                <a:lnTo>
                  <a:pt x="54863" y="147827"/>
                </a:lnTo>
                <a:lnTo>
                  <a:pt x="63245" y="147827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1"/>
          <p:cNvSpPr/>
          <p:nvPr/>
        </p:nvSpPr>
        <p:spPr>
          <a:xfrm>
            <a:off x="2146414" y="2249679"/>
            <a:ext cx="70865" cy="141731"/>
          </a:xfrm>
          <a:custGeom>
            <a:avLst/>
            <a:gdLst/>
            <a:ahLst/>
            <a:cxnLst/>
            <a:rect l="l" t="t" r="r" b="b"/>
            <a:pathLst>
              <a:path w="70865" h="141731">
                <a:moveTo>
                  <a:pt x="70865" y="30479"/>
                </a:moveTo>
                <a:lnTo>
                  <a:pt x="47243" y="0"/>
                </a:lnTo>
                <a:lnTo>
                  <a:pt x="31242" y="6095"/>
                </a:lnTo>
                <a:lnTo>
                  <a:pt x="23621" y="24383"/>
                </a:lnTo>
                <a:lnTo>
                  <a:pt x="16001" y="43433"/>
                </a:lnTo>
                <a:lnTo>
                  <a:pt x="7619" y="61721"/>
                </a:lnTo>
                <a:lnTo>
                  <a:pt x="7619" y="123443"/>
                </a:lnTo>
                <a:lnTo>
                  <a:pt x="0" y="141731"/>
                </a:lnTo>
                <a:lnTo>
                  <a:pt x="23621" y="141731"/>
                </a:lnTo>
                <a:lnTo>
                  <a:pt x="31242" y="129539"/>
                </a:lnTo>
                <a:lnTo>
                  <a:pt x="47243" y="117347"/>
                </a:lnTo>
                <a:lnTo>
                  <a:pt x="54863" y="104393"/>
                </a:lnTo>
                <a:lnTo>
                  <a:pt x="63245" y="92201"/>
                </a:lnTo>
                <a:lnTo>
                  <a:pt x="63245" y="49529"/>
                </a:lnTo>
                <a:lnTo>
                  <a:pt x="70865" y="30479"/>
                </a:lnTo>
              </a:path>
            </a:pathLst>
          </a:custGeom>
          <a:solidFill>
            <a:srgbClr val="FFBFB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2"/>
          <p:cNvSpPr/>
          <p:nvPr/>
        </p:nvSpPr>
        <p:spPr>
          <a:xfrm>
            <a:off x="2162415" y="2280158"/>
            <a:ext cx="54863" cy="117348"/>
          </a:xfrm>
          <a:custGeom>
            <a:avLst/>
            <a:gdLst/>
            <a:ahLst/>
            <a:cxnLst/>
            <a:rect l="l" t="t" r="r" b="b"/>
            <a:pathLst>
              <a:path w="54863" h="117348">
                <a:moveTo>
                  <a:pt x="54863" y="61721"/>
                </a:moveTo>
                <a:lnTo>
                  <a:pt x="54863" y="0"/>
                </a:lnTo>
                <a:lnTo>
                  <a:pt x="47243" y="0"/>
                </a:lnTo>
                <a:lnTo>
                  <a:pt x="38862" y="19049"/>
                </a:lnTo>
                <a:lnTo>
                  <a:pt x="38862" y="49529"/>
                </a:lnTo>
                <a:lnTo>
                  <a:pt x="31242" y="61721"/>
                </a:lnTo>
                <a:lnTo>
                  <a:pt x="31242" y="73913"/>
                </a:lnTo>
                <a:lnTo>
                  <a:pt x="23622" y="86867"/>
                </a:lnTo>
                <a:lnTo>
                  <a:pt x="0" y="105155"/>
                </a:lnTo>
                <a:lnTo>
                  <a:pt x="7619" y="105155"/>
                </a:lnTo>
                <a:lnTo>
                  <a:pt x="7619" y="117347"/>
                </a:lnTo>
                <a:lnTo>
                  <a:pt x="38862" y="92963"/>
                </a:lnTo>
                <a:lnTo>
                  <a:pt x="47243" y="80009"/>
                </a:lnTo>
                <a:lnTo>
                  <a:pt x="54863" y="61721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3"/>
          <p:cNvSpPr/>
          <p:nvPr/>
        </p:nvSpPr>
        <p:spPr>
          <a:xfrm>
            <a:off x="2138793" y="2385314"/>
            <a:ext cx="31241" cy="12192"/>
          </a:xfrm>
          <a:custGeom>
            <a:avLst/>
            <a:gdLst/>
            <a:ahLst/>
            <a:cxnLst/>
            <a:rect l="l" t="t" r="r" b="b"/>
            <a:pathLst>
              <a:path w="31241" h="12192">
                <a:moveTo>
                  <a:pt x="15239" y="12192"/>
                </a:moveTo>
                <a:lnTo>
                  <a:pt x="15239" y="6096"/>
                </a:lnTo>
                <a:lnTo>
                  <a:pt x="0" y="6096"/>
                </a:lnTo>
                <a:lnTo>
                  <a:pt x="7619" y="12192"/>
                </a:lnTo>
                <a:lnTo>
                  <a:pt x="15239" y="12192"/>
                </a:lnTo>
              </a:path>
              <a:path w="31241" h="12192">
                <a:moveTo>
                  <a:pt x="7619" y="12192"/>
                </a:moveTo>
                <a:lnTo>
                  <a:pt x="0" y="6096"/>
                </a:lnTo>
                <a:lnTo>
                  <a:pt x="0" y="12192"/>
                </a:lnTo>
                <a:lnTo>
                  <a:pt x="7619" y="12192"/>
                </a:lnTo>
              </a:path>
              <a:path w="31241" h="12192">
                <a:moveTo>
                  <a:pt x="31241" y="12192"/>
                </a:moveTo>
                <a:lnTo>
                  <a:pt x="31241" y="0"/>
                </a:lnTo>
                <a:lnTo>
                  <a:pt x="7619" y="0"/>
                </a:lnTo>
                <a:lnTo>
                  <a:pt x="15239" y="6096"/>
                </a:lnTo>
                <a:lnTo>
                  <a:pt x="15239" y="12192"/>
                </a:lnTo>
                <a:lnTo>
                  <a:pt x="31241" y="12192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4"/>
          <p:cNvSpPr/>
          <p:nvPr/>
        </p:nvSpPr>
        <p:spPr>
          <a:xfrm>
            <a:off x="2138793" y="2237486"/>
            <a:ext cx="70865" cy="153924"/>
          </a:xfrm>
          <a:custGeom>
            <a:avLst/>
            <a:gdLst/>
            <a:ahLst/>
            <a:cxnLst/>
            <a:rect l="l" t="t" r="r" b="b"/>
            <a:pathLst>
              <a:path w="70865" h="153924">
                <a:moveTo>
                  <a:pt x="70865" y="6095"/>
                </a:moveTo>
                <a:lnTo>
                  <a:pt x="54863" y="6095"/>
                </a:lnTo>
                <a:lnTo>
                  <a:pt x="31241" y="18287"/>
                </a:lnTo>
                <a:lnTo>
                  <a:pt x="23621" y="30480"/>
                </a:lnTo>
                <a:lnTo>
                  <a:pt x="15239" y="55625"/>
                </a:lnTo>
                <a:lnTo>
                  <a:pt x="7619" y="73913"/>
                </a:lnTo>
                <a:lnTo>
                  <a:pt x="7619" y="135636"/>
                </a:lnTo>
                <a:lnTo>
                  <a:pt x="0" y="153924"/>
                </a:lnTo>
                <a:lnTo>
                  <a:pt x="15239" y="153924"/>
                </a:lnTo>
                <a:lnTo>
                  <a:pt x="23621" y="135636"/>
                </a:lnTo>
                <a:lnTo>
                  <a:pt x="23621" y="73913"/>
                </a:lnTo>
                <a:lnTo>
                  <a:pt x="31241" y="55625"/>
                </a:lnTo>
                <a:lnTo>
                  <a:pt x="38862" y="36575"/>
                </a:lnTo>
                <a:lnTo>
                  <a:pt x="38862" y="24383"/>
                </a:lnTo>
                <a:lnTo>
                  <a:pt x="47243" y="22220"/>
                </a:lnTo>
                <a:lnTo>
                  <a:pt x="47243" y="12192"/>
                </a:lnTo>
                <a:lnTo>
                  <a:pt x="70865" y="6095"/>
                </a:lnTo>
              </a:path>
              <a:path w="70865" h="153924">
                <a:moveTo>
                  <a:pt x="31241" y="98298"/>
                </a:moveTo>
                <a:lnTo>
                  <a:pt x="23621" y="73913"/>
                </a:lnTo>
                <a:lnTo>
                  <a:pt x="23621" y="116586"/>
                </a:lnTo>
                <a:lnTo>
                  <a:pt x="31241" y="98298"/>
                </a:lnTo>
              </a:path>
              <a:path w="70865" h="153924">
                <a:moveTo>
                  <a:pt x="62483" y="18287"/>
                </a:moveTo>
                <a:lnTo>
                  <a:pt x="47243" y="12192"/>
                </a:lnTo>
                <a:lnTo>
                  <a:pt x="47243" y="22220"/>
                </a:lnTo>
                <a:lnTo>
                  <a:pt x="62483" y="18287"/>
                </a:lnTo>
              </a:path>
              <a:path w="70865" h="153924">
                <a:moveTo>
                  <a:pt x="70865" y="6095"/>
                </a:moveTo>
                <a:lnTo>
                  <a:pt x="62483" y="0"/>
                </a:lnTo>
                <a:lnTo>
                  <a:pt x="54863" y="6095"/>
                </a:lnTo>
                <a:lnTo>
                  <a:pt x="70865" y="6095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5"/>
          <p:cNvSpPr/>
          <p:nvPr/>
        </p:nvSpPr>
        <p:spPr>
          <a:xfrm>
            <a:off x="2186037" y="2243583"/>
            <a:ext cx="31241" cy="36575"/>
          </a:xfrm>
          <a:custGeom>
            <a:avLst/>
            <a:gdLst/>
            <a:ahLst/>
            <a:cxnLst/>
            <a:rect l="l" t="t" r="r" b="b"/>
            <a:pathLst>
              <a:path w="31241" h="36575">
                <a:moveTo>
                  <a:pt x="31241" y="36575"/>
                </a:moveTo>
                <a:lnTo>
                  <a:pt x="23621" y="0"/>
                </a:lnTo>
                <a:lnTo>
                  <a:pt x="0" y="6095"/>
                </a:lnTo>
                <a:lnTo>
                  <a:pt x="23621" y="36575"/>
                </a:lnTo>
                <a:lnTo>
                  <a:pt x="31241" y="36575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6"/>
          <p:cNvSpPr/>
          <p:nvPr/>
        </p:nvSpPr>
        <p:spPr>
          <a:xfrm>
            <a:off x="2067165" y="2379218"/>
            <a:ext cx="32004" cy="18288"/>
          </a:xfrm>
          <a:custGeom>
            <a:avLst/>
            <a:gdLst/>
            <a:ahLst/>
            <a:cxnLst/>
            <a:rect l="l" t="t" r="r" b="b"/>
            <a:pathLst>
              <a:path w="32004" h="18288">
                <a:moveTo>
                  <a:pt x="32004" y="6096"/>
                </a:moveTo>
                <a:lnTo>
                  <a:pt x="32004" y="0"/>
                </a:lnTo>
                <a:lnTo>
                  <a:pt x="8381" y="0"/>
                </a:lnTo>
                <a:lnTo>
                  <a:pt x="8381" y="6096"/>
                </a:lnTo>
                <a:lnTo>
                  <a:pt x="0" y="12192"/>
                </a:lnTo>
                <a:lnTo>
                  <a:pt x="0" y="18288"/>
                </a:lnTo>
                <a:lnTo>
                  <a:pt x="16002" y="18288"/>
                </a:lnTo>
                <a:lnTo>
                  <a:pt x="16002" y="12192"/>
                </a:lnTo>
                <a:lnTo>
                  <a:pt x="23622" y="12192"/>
                </a:lnTo>
                <a:lnTo>
                  <a:pt x="32004" y="6096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7"/>
          <p:cNvSpPr/>
          <p:nvPr/>
        </p:nvSpPr>
        <p:spPr>
          <a:xfrm>
            <a:off x="2059546" y="2373123"/>
            <a:ext cx="54863" cy="30479"/>
          </a:xfrm>
          <a:custGeom>
            <a:avLst/>
            <a:gdLst/>
            <a:ahLst/>
            <a:cxnLst/>
            <a:rect l="l" t="t" r="r" b="b"/>
            <a:pathLst>
              <a:path w="54863" h="30479">
                <a:moveTo>
                  <a:pt x="16001" y="30479"/>
                </a:moveTo>
                <a:lnTo>
                  <a:pt x="16001" y="24383"/>
                </a:lnTo>
                <a:lnTo>
                  <a:pt x="0" y="24383"/>
                </a:lnTo>
                <a:lnTo>
                  <a:pt x="7619" y="30479"/>
                </a:lnTo>
                <a:lnTo>
                  <a:pt x="16001" y="30479"/>
                </a:lnTo>
              </a:path>
              <a:path w="54863" h="30479">
                <a:moveTo>
                  <a:pt x="54863" y="6095"/>
                </a:moveTo>
                <a:lnTo>
                  <a:pt x="39624" y="0"/>
                </a:lnTo>
                <a:lnTo>
                  <a:pt x="39624" y="6095"/>
                </a:lnTo>
                <a:lnTo>
                  <a:pt x="31242" y="6095"/>
                </a:lnTo>
                <a:lnTo>
                  <a:pt x="31242" y="12191"/>
                </a:lnTo>
                <a:lnTo>
                  <a:pt x="23622" y="12191"/>
                </a:lnTo>
                <a:lnTo>
                  <a:pt x="16001" y="18287"/>
                </a:lnTo>
                <a:lnTo>
                  <a:pt x="7619" y="18287"/>
                </a:lnTo>
                <a:lnTo>
                  <a:pt x="16001" y="24383"/>
                </a:lnTo>
                <a:lnTo>
                  <a:pt x="16001" y="30479"/>
                </a:lnTo>
                <a:lnTo>
                  <a:pt x="23622" y="30479"/>
                </a:lnTo>
                <a:lnTo>
                  <a:pt x="31242" y="24383"/>
                </a:lnTo>
                <a:lnTo>
                  <a:pt x="39624" y="24383"/>
                </a:lnTo>
                <a:lnTo>
                  <a:pt x="47243" y="18287"/>
                </a:lnTo>
                <a:lnTo>
                  <a:pt x="47243" y="12191"/>
                </a:lnTo>
                <a:lnTo>
                  <a:pt x="54863" y="6095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68"/>
          <p:cNvSpPr/>
          <p:nvPr/>
        </p:nvSpPr>
        <p:spPr>
          <a:xfrm>
            <a:off x="2059546" y="2373123"/>
            <a:ext cx="63245" cy="24384"/>
          </a:xfrm>
          <a:custGeom>
            <a:avLst/>
            <a:gdLst/>
            <a:ahLst/>
            <a:cxnLst/>
            <a:rect l="l" t="t" r="r" b="b"/>
            <a:pathLst>
              <a:path w="63245" h="24384">
                <a:moveTo>
                  <a:pt x="47243" y="12191"/>
                </a:moveTo>
                <a:lnTo>
                  <a:pt x="39624" y="0"/>
                </a:lnTo>
                <a:lnTo>
                  <a:pt x="16001" y="0"/>
                </a:lnTo>
                <a:lnTo>
                  <a:pt x="0" y="12191"/>
                </a:lnTo>
                <a:lnTo>
                  <a:pt x="0" y="24383"/>
                </a:lnTo>
                <a:lnTo>
                  <a:pt x="16001" y="24383"/>
                </a:lnTo>
                <a:lnTo>
                  <a:pt x="16001" y="18287"/>
                </a:lnTo>
                <a:lnTo>
                  <a:pt x="23622" y="18287"/>
                </a:lnTo>
                <a:lnTo>
                  <a:pt x="23622" y="12191"/>
                </a:lnTo>
                <a:lnTo>
                  <a:pt x="47243" y="12191"/>
                </a:lnTo>
              </a:path>
              <a:path w="63245" h="24384">
                <a:moveTo>
                  <a:pt x="54863" y="6095"/>
                </a:moveTo>
                <a:lnTo>
                  <a:pt x="47243" y="0"/>
                </a:lnTo>
                <a:lnTo>
                  <a:pt x="39624" y="0"/>
                </a:lnTo>
                <a:lnTo>
                  <a:pt x="54863" y="6095"/>
                </a:lnTo>
              </a:path>
              <a:path w="63245" h="24384">
                <a:moveTo>
                  <a:pt x="63245" y="0"/>
                </a:moveTo>
                <a:lnTo>
                  <a:pt x="47243" y="0"/>
                </a:lnTo>
                <a:lnTo>
                  <a:pt x="54863" y="6095"/>
                </a:lnTo>
                <a:lnTo>
                  <a:pt x="63245" y="0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69"/>
          <p:cNvSpPr/>
          <p:nvPr/>
        </p:nvSpPr>
        <p:spPr>
          <a:xfrm>
            <a:off x="1870570" y="2397507"/>
            <a:ext cx="23621" cy="12191"/>
          </a:xfrm>
          <a:custGeom>
            <a:avLst/>
            <a:gdLst/>
            <a:ahLst/>
            <a:cxnLst/>
            <a:rect l="l" t="t" r="r" b="b"/>
            <a:pathLst>
              <a:path w="23621" h="12191">
                <a:moveTo>
                  <a:pt x="23621" y="6095"/>
                </a:moveTo>
                <a:lnTo>
                  <a:pt x="23621" y="0"/>
                </a:lnTo>
                <a:lnTo>
                  <a:pt x="15239" y="0"/>
                </a:lnTo>
                <a:lnTo>
                  <a:pt x="7619" y="6095"/>
                </a:lnTo>
                <a:lnTo>
                  <a:pt x="0" y="6095"/>
                </a:lnTo>
                <a:lnTo>
                  <a:pt x="0" y="12191"/>
                </a:lnTo>
                <a:lnTo>
                  <a:pt x="15239" y="12191"/>
                </a:lnTo>
                <a:lnTo>
                  <a:pt x="23621" y="6095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0"/>
          <p:cNvSpPr/>
          <p:nvPr/>
        </p:nvSpPr>
        <p:spPr>
          <a:xfrm>
            <a:off x="1870570" y="2397507"/>
            <a:ext cx="31242" cy="18287"/>
          </a:xfrm>
          <a:custGeom>
            <a:avLst/>
            <a:gdLst/>
            <a:ahLst/>
            <a:cxnLst/>
            <a:rect l="l" t="t" r="r" b="b"/>
            <a:pathLst>
              <a:path w="31242" h="18287">
                <a:moveTo>
                  <a:pt x="31242" y="6095"/>
                </a:moveTo>
                <a:lnTo>
                  <a:pt x="31242" y="0"/>
                </a:lnTo>
                <a:lnTo>
                  <a:pt x="15239" y="6095"/>
                </a:lnTo>
                <a:lnTo>
                  <a:pt x="0" y="6095"/>
                </a:lnTo>
                <a:lnTo>
                  <a:pt x="7619" y="12191"/>
                </a:lnTo>
                <a:lnTo>
                  <a:pt x="7619" y="18287"/>
                </a:lnTo>
                <a:lnTo>
                  <a:pt x="15239" y="18287"/>
                </a:lnTo>
                <a:lnTo>
                  <a:pt x="31242" y="6095"/>
                </a:lnTo>
              </a:path>
              <a:path w="31242" h="18287">
                <a:moveTo>
                  <a:pt x="7619" y="18287"/>
                </a:moveTo>
                <a:lnTo>
                  <a:pt x="7619" y="12191"/>
                </a:lnTo>
                <a:lnTo>
                  <a:pt x="0" y="18287"/>
                </a:lnTo>
                <a:lnTo>
                  <a:pt x="7619" y="18287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1"/>
          <p:cNvSpPr/>
          <p:nvPr/>
        </p:nvSpPr>
        <p:spPr>
          <a:xfrm>
            <a:off x="1862187" y="2409698"/>
            <a:ext cx="16001" cy="6095"/>
          </a:xfrm>
          <a:custGeom>
            <a:avLst/>
            <a:gdLst/>
            <a:ahLst/>
            <a:cxnLst/>
            <a:rect l="l" t="t" r="r" b="b"/>
            <a:pathLst>
              <a:path w="16001" h="6095">
                <a:moveTo>
                  <a:pt x="16001" y="0"/>
                </a:moveTo>
                <a:lnTo>
                  <a:pt x="0" y="0"/>
                </a:lnTo>
                <a:lnTo>
                  <a:pt x="0" y="6095"/>
                </a:lnTo>
                <a:lnTo>
                  <a:pt x="8381" y="6095"/>
                </a:lnTo>
                <a:lnTo>
                  <a:pt x="16001" y="0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2"/>
          <p:cNvSpPr/>
          <p:nvPr/>
        </p:nvSpPr>
        <p:spPr>
          <a:xfrm>
            <a:off x="1862187" y="2391411"/>
            <a:ext cx="39624" cy="18287"/>
          </a:xfrm>
          <a:custGeom>
            <a:avLst/>
            <a:gdLst/>
            <a:ahLst/>
            <a:cxnLst/>
            <a:rect l="l" t="t" r="r" b="b"/>
            <a:pathLst>
              <a:path w="39624" h="18287">
                <a:moveTo>
                  <a:pt x="39624" y="6095"/>
                </a:moveTo>
                <a:lnTo>
                  <a:pt x="23621" y="0"/>
                </a:lnTo>
                <a:lnTo>
                  <a:pt x="8381" y="6095"/>
                </a:lnTo>
                <a:lnTo>
                  <a:pt x="8381" y="12191"/>
                </a:lnTo>
                <a:lnTo>
                  <a:pt x="0" y="18287"/>
                </a:lnTo>
                <a:lnTo>
                  <a:pt x="23621" y="18287"/>
                </a:lnTo>
                <a:lnTo>
                  <a:pt x="23621" y="12191"/>
                </a:lnTo>
                <a:lnTo>
                  <a:pt x="39624" y="6095"/>
                </a:lnTo>
              </a:path>
              <a:path w="39624" h="18287">
                <a:moveTo>
                  <a:pt x="39624" y="6095"/>
                </a:moveTo>
                <a:lnTo>
                  <a:pt x="32003" y="0"/>
                </a:lnTo>
                <a:lnTo>
                  <a:pt x="23621" y="0"/>
                </a:lnTo>
                <a:lnTo>
                  <a:pt x="39624" y="6095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3"/>
          <p:cNvSpPr/>
          <p:nvPr/>
        </p:nvSpPr>
        <p:spPr>
          <a:xfrm>
            <a:off x="1933815" y="2440940"/>
            <a:ext cx="118110" cy="18288"/>
          </a:xfrm>
          <a:custGeom>
            <a:avLst/>
            <a:gdLst/>
            <a:ahLst/>
            <a:cxnLst/>
            <a:rect l="l" t="t" r="r" b="b"/>
            <a:pathLst>
              <a:path w="118110" h="18288">
                <a:moveTo>
                  <a:pt x="118110" y="6096"/>
                </a:moveTo>
                <a:lnTo>
                  <a:pt x="118110" y="0"/>
                </a:lnTo>
                <a:lnTo>
                  <a:pt x="31242" y="0"/>
                </a:lnTo>
                <a:lnTo>
                  <a:pt x="15240" y="6096"/>
                </a:lnTo>
                <a:lnTo>
                  <a:pt x="0" y="6096"/>
                </a:lnTo>
                <a:lnTo>
                  <a:pt x="0" y="18288"/>
                </a:lnTo>
                <a:lnTo>
                  <a:pt x="31242" y="18288"/>
                </a:lnTo>
                <a:lnTo>
                  <a:pt x="47243" y="12192"/>
                </a:lnTo>
                <a:lnTo>
                  <a:pt x="109728" y="12192"/>
                </a:lnTo>
                <a:lnTo>
                  <a:pt x="118110" y="6096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4"/>
          <p:cNvSpPr/>
          <p:nvPr/>
        </p:nvSpPr>
        <p:spPr>
          <a:xfrm>
            <a:off x="1925434" y="2440940"/>
            <a:ext cx="126492" cy="24384"/>
          </a:xfrm>
          <a:custGeom>
            <a:avLst/>
            <a:gdLst/>
            <a:ahLst/>
            <a:cxnLst/>
            <a:rect l="l" t="t" r="r" b="b"/>
            <a:pathLst>
              <a:path w="126492" h="24384">
                <a:moveTo>
                  <a:pt x="16001" y="24384"/>
                </a:moveTo>
                <a:lnTo>
                  <a:pt x="16001" y="18288"/>
                </a:lnTo>
                <a:lnTo>
                  <a:pt x="0" y="18288"/>
                </a:lnTo>
                <a:lnTo>
                  <a:pt x="8381" y="24384"/>
                </a:lnTo>
                <a:lnTo>
                  <a:pt x="16001" y="24384"/>
                </a:lnTo>
              </a:path>
              <a:path w="126492" h="24384">
                <a:moveTo>
                  <a:pt x="8381" y="24384"/>
                </a:moveTo>
                <a:lnTo>
                  <a:pt x="0" y="18288"/>
                </a:lnTo>
                <a:lnTo>
                  <a:pt x="0" y="24384"/>
                </a:lnTo>
                <a:lnTo>
                  <a:pt x="8381" y="24384"/>
                </a:lnTo>
              </a:path>
              <a:path w="126492" h="24384">
                <a:moveTo>
                  <a:pt x="126492" y="12192"/>
                </a:moveTo>
                <a:lnTo>
                  <a:pt x="126492" y="0"/>
                </a:lnTo>
                <a:lnTo>
                  <a:pt x="118110" y="0"/>
                </a:lnTo>
                <a:lnTo>
                  <a:pt x="102869" y="6096"/>
                </a:lnTo>
                <a:lnTo>
                  <a:pt x="23622" y="6096"/>
                </a:lnTo>
                <a:lnTo>
                  <a:pt x="8381" y="12192"/>
                </a:lnTo>
                <a:lnTo>
                  <a:pt x="16001" y="18288"/>
                </a:lnTo>
                <a:lnTo>
                  <a:pt x="16001" y="24384"/>
                </a:lnTo>
                <a:lnTo>
                  <a:pt x="39624" y="24384"/>
                </a:lnTo>
                <a:lnTo>
                  <a:pt x="55625" y="18288"/>
                </a:lnTo>
                <a:lnTo>
                  <a:pt x="118110" y="18288"/>
                </a:lnTo>
                <a:lnTo>
                  <a:pt x="126492" y="12192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5"/>
          <p:cNvSpPr/>
          <p:nvPr/>
        </p:nvSpPr>
        <p:spPr>
          <a:xfrm>
            <a:off x="1925434" y="2440940"/>
            <a:ext cx="16001" cy="18288"/>
          </a:xfrm>
          <a:custGeom>
            <a:avLst/>
            <a:gdLst/>
            <a:ahLst/>
            <a:cxnLst/>
            <a:rect l="l" t="t" r="r" b="b"/>
            <a:pathLst>
              <a:path w="16001" h="18288">
                <a:moveTo>
                  <a:pt x="8381" y="0"/>
                </a:moveTo>
                <a:lnTo>
                  <a:pt x="0" y="0"/>
                </a:lnTo>
                <a:lnTo>
                  <a:pt x="0" y="6096"/>
                </a:lnTo>
                <a:lnTo>
                  <a:pt x="8381" y="0"/>
                </a:lnTo>
              </a:path>
              <a:path w="16001" h="18288">
                <a:moveTo>
                  <a:pt x="16001" y="18288"/>
                </a:moveTo>
                <a:lnTo>
                  <a:pt x="16001" y="6096"/>
                </a:lnTo>
                <a:lnTo>
                  <a:pt x="8381" y="12192"/>
                </a:lnTo>
                <a:lnTo>
                  <a:pt x="8381" y="0"/>
                </a:lnTo>
                <a:lnTo>
                  <a:pt x="0" y="6096"/>
                </a:lnTo>
                <a:lnTo>
                  <a:pt x="0" y="18288"/>
                </a:lnTo>
                <a:lnTo>
                  <a:pt x="16001" y="18288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6"/>
          <p:cNvSpPr/>
          <p:nvPr/>
        </p:nvSpPr>
        <p:spPr>
          <a:xfrm>
            <a:off x="1933815" y="2434083"/>
            <a:ext cx="125730" cy="19050"/>
          </a:xfrm>
          <a:custGeom>
            <a:avLst/>
            <a:gdLst/>
            <a:ahLst/>
            <a:cxnLst/>
            <a:rect l="l" t="t" r="r" b="b"/>
            <a:pathLst>
              <a:path w="125730" h="19050">
                <a:moveTo>
                  <a:pt x="125730" y="6857"/>
                </a:moveTo>
                <a:lnTo>
                  <a:pt x="118110" y="0"/>
                </a:lnTo>
                <a:lnTo>
                  <a:pt x="62484" y="0"/>
                </a:lnTo>
                <a:lnTo>
                  <a:pt x="47243" y="6857"/>
                </a:lnTo>
                <a:lnTo>
                  <a:pt x="0" y="6857"/>
                </a:lnTo>
                <a:lnTo>
                  <a:pt x="0" y="19049"/>
                </a:lnTo>
                <a:lnTo>
                  <a:pt x="31242" y="19049"/>
                </a:lnTo>
                <a:lnTo>
                  <a:pt x="47243" y="12953"/>
                </a:lnTo>
                <a:lnTo>
                  <a:pt x="109728" y="12953"/>
                </a:lnTo>
                <a:lnTo>
                  <a:pt x="109728" y="6857"/>
                </a:lnTo>
                <a:lnTo>
                  <a:pt x="125730" y="6857"/>
                </a:lnTo>
              </a:path>
              <a:path w="125730" h="19050">
                <a:moveTo>
                  <a:pt x="118110" y="12953"/>
                </a:moveTo>
                <a:lnTo>
                  <a:pt x="109728" y="6857"/>
                </a:lnTo>
                <a:lnTo>
                  <a:pt x="109728" y="12953"/>
                </a:lnTo>
                <a:lnTo>
                  <a:pt x="118110" y="12953"/>
                </a:lnTo>
              </a:path>
              <a:path w="125730" h="19050">
                <a:moveTo>
                  <a:pt x="125730" y="6857"/>
                </a:moveTo>
                <a:lnTo>
                  <a:pt x="125730" y="0"/>
                </a:lnTo>
                <a:lnTo>
                  <a:pt x="118110" y="0"/>
                </a:lnTo>
                <a:lnTo>
                  <a:pt x="125730" y="6857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7"/>
          <p:cNvSpPr/>
          <p:nvPr/>
        </p:nvSpPr>
        <p:spPr>
          <a:xfrm>
            <a:off x="2043543" y="2440940"/>
            <a:ext cx="16001" cy="12192"/>
          </a:xfrm>
          <a:custGeom>
            <a:avLst/>
            <a:gdLst/>
            <a:ahLst/>
            <a:cxnLst/>
            <a:rect l="l" t="t" r="r" b="b"/>
            <a:pathLst>
              <a:path w="16001" h="12192">
                <a:moveTo>
                  <a:pt x="8381" y="0"/>
                </a:moveTo>
                <a:lnTo>
                  <a:pt x="0" y="0"/>
                </a:lnTo>
                <a:lnTo>
                  <a:pt x="0" y="6096"/>
                </a:lnTo>
                <a:lnTo>
                  <a:pt x="8381" y="0"/>
                </a:lnTo>
              </a:path>
              <a:path w="16001" h="12192">
                <a:moveTo>
                  <a:pt x="16001" y="6096"/>
                </a:moveTo>
                <a:lnTo>
                  <a:pt x="16001" y="0"/>
                </a:lnTo>
                <a:lnTo>
                  <a:pt x="8381" y="0"/>
                </a:lnTo>
                <a:lnTo>
                  <a:pt x="8381" y="12192"/>
                </a:lnTo>
                <a:lnTo>
                  <a:pt x="16001" y="6096"/>
                </a:lnTo>
              </a:path>
              <a:path w="16001" h="12192">
                <a:moveTo>
                  <a:pt x="16001" y="12192"/>
                </a:moveTo>
                <a:lnTo>
                  <a:pt x="16001" y="6096"/>
                </a:lnTo>
                <a:lnTo>
                  <a:pt x="8381" y="12192"/>
                </a:lnTo>
                <a:lnTo>
                  <a:pt x="16001" y="12192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78"/>
          <p:cNvSpPr/>
          <p:nvPr/>
        </p:nvSpPr>
        <p:spPr>
          <a:xfrm>
            <a:off x="1965057" y="2483613"/>
            <a:ext cx="47243" cy="24383"/>
          </a:xfrm>
          <a:custGeom>
            <a:avLst/>
            <a:gdLst/>
            <a:ahLst/>
            <a:cxnLst/>
            <a:rect l="l" t="t" r="r" b="b"/>
            <a:pathLst>
              <a:path w="47243" h="24383">
                <a:moveTo>
                  <a:pt x="47243" y="24383"/>
                </a:moveTo>
                <a:lnTo>
                  <a:pt x="47243" y="12192"/>
                </a:lnTo>
                <a:lnTo>
                  <a:pt x="31242" y="0"/>
                </a:lnTo>
                <a:lnTo>
                  <a:pt x="16001" y="0"/>
                </a:lnTo>
                <a:lnTo>
                  <a:pt x="7619" y="6095"/>
                </a:lnTo>
                <a:lnTo>
                  <a:pt x="7619" y="18287"/>
                </a:lnTo>
                <a:lnTo>
                  <a:pt x="0" y="24383"/>
                </a:lnTo>
                <a:lnTo>
                  <a:pt x="47243" y="24383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79"/>
          <p:cNvSpPr/>
          <p:nvPr/>
        </p:nvSpPr>
        <p:spPr>
          <a:xfrm>
            <a:off x="1957437" y="2495805"/>
            <a:ext cx="62483" cy="18287"/>
          </a:xfrm>
          <a:custGeom>
            <a:avLst/>
            <a:gdLst/>
            <a:ahLst/>
            <a:cxnLst/>
            <a:rect l="l" t="t" r="r" b="b"/>
            <a:pathLst>
              <a:path w="62483" h="18287">
                <a:moveTo>
                  <a:pt x="23621" y="18287"/>
                </a:moveTo>
                <a:lnTo>
                  <a:pt x="23621" y="12191"/>
                </a:lnTo>
                <a:lnTo>
                  <a:pt x="0" y="12191"/>
                </a:lnTo>
                <a:lnTo>
                  <a:pt x="15239" y="18287"/>
                </a:lnTo>
                <a:lnTo>
                  <a:pt x="23621" y="18287"/>
                </a:lnTo>
              </a:path>
              <a:path w="62483" h="18287">
                <a:moveTo>
                  <a:pt x="15239" y="18287"/>
                </a:moveTo>
                <a:lnTo>
                  <a:pt x="0" y="12191"/>
                </a:lnTo>
                <a:lnTo>
                  <a:pt x="0" y="18287"/>
                </a:lnTo>
                <a:lnTo>
                  <a:pt x="15239" y="18287"/>
                </a:lnTo>
              </a:path>
              <a:path w="62483" h="18287">
                <a:moveTo>
                  <a:pt x="62483" y="12191"/>
                </a:moveTo>
                <a:lnTo>
                  <a:pt x="47243" y="0"/>
                </a:lnTo>
                <a:lnTo>
                  <a:pt x="47243" y="6095"/>
                </a:lnTo>
                <a:lnTo>
                  <a:pt x="7619" y="6095"/>
                </a:lnTo>
                <a:lnTo>
                  <a:pt x="23621" y="12191"/>
                </a:lnTo>
                <a:lnTo>
                  <a:pt x="23621" y="18287"/>
                </a:lnTo>
                <a:lnTo>
                  <a:pt x="47243" y="18287"/>
                </a:lnTo>
                <a:lnTo>
                  <a:pt x="54863" y="12191"/>
                </a:lnTo>
                <a:lnTo>
                  <a:pt x="62483" y="12191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0"/>
          <p:cNvSpPr/>
          <p:nvPr/>
        </p:nvSpPr>
        <p:spPr>
          <a:xfrm>
            <a:off x="1957437" y="2477517"/>
            <a:ext cx="31241" cy="30479"/>
          </a:xfrm>
          <a:custGeom>
            <a:avLst/>
            <a:gdLst/>
            <a:ahLst/>
            <a:cxnLst/>
            <a:rect l="l" t="t" r="r" b="b"/>
            <a:pathLst>
              <a:path w="31241" h="30479">
                <a:moveTo>
                  <a:pt x="31241" y="12192"/>
                </a:moveTo>
                <a:lnTo>
                  <a:pt x="31241" y="0"/>
                </a:lnTo>
                <a:lnTo>
                  <a:pt x="15239" y="0"/>
                </a:lnTo>
                <a:lnTo>
                  <a:pt x="7619" y="12192"/>
                </a:lnTo>
                <a:lnTo>
                  <a:pt x="7619" y="24384"/>
                </a:lnTo>
                <a:lnTo>
                  <a:pt x="0" y="30480"/>
                </a:lnTo>
                <a:lnTo>
                  <a:pt x="23621" y="30480"/>
                </a:lnTo>
                <a:lnTo>
                  <a:pt x="23621" y="12192"/>
                </a:lnTo>
                <a:lnTo>
                  <a:pt x="31241" y="12192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1"/>
          <p:cNvSpPr/>
          <p:nvPr/>
        </p:nvSpPr>
        <p:spPr>
          <a:xfrm>
            <a:off x="1988679" y="2477517"/>
            <a:ext cx="39624" cy="30479"/>
          </a:xfrm>
          <a:custGeom>
            <a:avLst/>
            <a:gdLst/>
            <a:ahLst/>
            <a:cxnLst/>
            <a:rect l="l" t="t" r="r" b="b"/>
            <a:pathLst>
              <a:path w="39624" h="30479">
                <a:moveTo>
                  <a:pt x="39624" y="24384"/>
                </a:moveTo>
                <a:lnTo>
                  <a:pt x="31242" y="24384"/>
                </a:lnTo>
                <a:lnTo>
                  <a:pt x="23622" y="18288"/>
                </a:lnTo>
                <a:lnTo>
                  <a:pt x="23622" y="6096"/>
                </a:lnTo>
                <a:lnTo>
                  <a:pt x="16002" y="0"/>
                </a:lnTo>
                <a:lnTo>
                  <a:pt x="0" y="0"/>
                </a:lnTo>
                <a:lnTo>
                  <a:pt x="0" y="12192"/>
                </a:lnTo>
                <a:lnTo>
                  <a:pt x="7620" y="12192"/>
                </a:lnTo>
                <a:lnTo>
                  <a:pt x="7620" y="18288"/>
                </a:lnTo>
                <a:lnTo>
                  <a:pt x="16002" y="24384"/>
                </a:lnTo>
                <a:lnTo>
                  <a:pt x="16002" y="18288"/>
                </a:lnTo>
                <a:lnTo>
                  <a:pt x="31242" y="30480"/>
                </a:lnTo>
                <a:lnTo>
                  <a:pt x="39624" y="24384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2"/>
          <p:cNvSpPr/>
          <p:nvPr/>
        </p:nvSpPr>
        <p:spPr>
          <a:xfrm>
            <a:off x="1901812" y="2551430"/>
            <a:ext cx="165353" cy="123443"/>
          </a:xfrm>
          <a:custGeom>
            <a:avLst/>
            <a:gdLst/>
            <a:ahLst/>
            <a:cxnLst/>
            <a:rect l="l" t="t" r="r" b="b"/>
            <a:pathLst>
              <a:path w="165353" h="123443">
                <a:moveTo>
                  <a:pt x="165353" y="92201"/>
                </a:moveTo>
                <a:lnTo>
                  <a:pt x="165353" y="67817"/>
                </a:lnTo>
                <a:lnTo>
                  <a:pt x="157733" y="49529"/>
                </a:lnTo>
                <a:lnTo>
                  <a:pt x="157733" y="24383"/>
                </a:lnTo>
                <a:lnTo>
                  <a:pt x="102869" y="36575"/>
                </a:lnTo>
                <a:lnTo>
                  <a:pt x="86867" y="36575"/>
                </a:lnTo>
                <a:lnTo>
                  <a:pt x="79247" y="30479"/>
                </a:lnTo>
                <a:lnTo>
                  <a:pt x="63245" y="30479"/>
                </a:lnTo>
                <a:lnTo>
                  <a:pt x="47243" y="24383"/>
                </a:lnTo>
                <a:lnTo>
                  <a:pt x="39623" y="24383"/>
                </a:lnTo>
                <a:lnTo>
                  <a:pt x="23621" y="18287"/>
                </a:lnTo>
                <a:lnTo>
                  <a:pt x="0" y="0"/>
                </a:lnTo>
                <a:lnTo>
                  <a:pt x="0" y="98297"/>
                </a:lnTo>
                <a:lnTo>
                  <a:pt x="32003" y="123443"/>
                </a:lnTo>
                <a:lnTo>
                  <a:pt x="134111" y="123443"/>
                </a:lnTo>
                <a:lnTo>
                  <a:pt x="150113" y="117347"/>
                </a:lnTo>
                <a:lnTo>
                  <a:pt x="157733" y="104393"/>
                </a:lnTo>
                <a:lnTo>
                  <a:pt x="165353" y="92201"/>
                </a:lnTo>
              </a:path>
            </a:pathLst>
          </a:custGeom>
          <a:solidFill>
            <a:srgbClr val="FFBFB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3"/>
          <p:cNvSpPr/>
          <p:nvPr/>
        </p:nvSpPr>
        <p:spPr>
          <a:xfrm>
            <a:off x="1996299" y="2563623"/>
            <a:ext cx="79247" cy="31241"/>
          </a:xfrm>
          <a:custGeom>
            <a:avLst/>
            <a:gdLst/>
            <a:ahLst/>
            <a:cxnLst/>
            <a:rect l="l" t="t" r="r" b="b"/>
            <a:pathLst>
              <a:path w="79247" h="31241">
                <a:moveTo>
                  <a:pt x="70865" y="12191"/>
                </a:moveTo>
                <a:lnTo>
                  <a:pt x="58104" y="7087"/>
                </a:lnTo>
                <a:lnTo>
                  <a:pt x="0" y="18287"/>
                </a:lnTo>
                <a:lnTo>
                  <a:pt x="8381" y="31241"/>
                </a:lnTo>
                <a:lnTo>
                  <a:pt x="70865" y="12191"/>
                </a:lnTo>
              </a:path>
              <a:path w="79247" h="31241">
                <a:moveTo>
                  <a:pt x="70865" y="12191"/>
                </a:moveTo>
                <a:lnTo>
                  <a:pt x="63245" y="6095"/>
                </a:lnTo>
                <a:lnTo>
                  <a:pt x="58104" y="7087"/>
                </a:lnTo>
                <a:lnTo>
                  <a:pt x="70865" y="12191"/>
                </a:lnTo>
              </a:path>
              <a:path w="79247" h="31241">
                <a:moveTo>
                  <a:pt x="79247" y="0"/>
                </a:moveTo>
                <a:lnTo>
                  <a:pt x="63245" y="6095"/>
                </a:lnTo>
                <a:lnTo>
                  <a:pt x="70865" y="12191"/>
                </a:lnTo>
                <a:lnTo>
                  <a:pt x="79247" y="0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4"/>
          <p:cNvSpPr/>
          <p:nvPr/>
        </p:nvSpPr>
        <p:spPr>
          <a:xfrm>
            <a:off x="2035923" y="2569718"/>
            <a:ext cx="39624" cy="111251"/>
          </a:xfrm>
          <a:custGeom>
            <a:avLst/>
            <a:gdLst/>
            <a:ahLst/>
            <a:cxnLst/>
            <a:rect l="l" t="t" r="r" b="b"/>
            <a:pathLst>
              <a:path w="39624" h="111251">
                <a:moveTo>
                  <a:pt x="23622" y="98679"/>
                </a:moveTo>
                <a:lnTo>
                  <a:pt x="23622" y="73914"/>
                </a:lnTo>
                <a:lnTo>
                  <a:pt x="16002" y="86106"/>
                </a:lnTo>
                <a:lnTo>
                  <a:pt x="0" y="99060"/>
                </a:lnTo>
                <a:lnTo>
                  <a:pt x="0" y="111252"/>
                </a:lnTo>
                <a:lnTo>
                  <a:pt x="16002" y="105156"/>
                </a:lnTo>
                <a:lnTo>
                  <a:pt x="23622" y="98679"/>
                </a:lnTo>
              </a:path>
              <a:path w="39624" h="111251">
                <a:moveTo>
                  <a:pt x="39624" y="80010"/>
                </a:moveTo>
                <a:lnTo>
                  <a:pt x="39624" y="49530"/>
                </a:lnTo>
                <a:lnTo>
                  <a:pt x="31242" y="31242"/>
                </a:lnTo>
                <a:lnTo>
                  <a:pt x="31242" y="6096"/>
                </a:lnTo>
                <a:lnTo>
                  <a:pt x="16002" y="0"/>
                </a:lnTo>
                <a:lnTo>
                  <a:pt x="16002" y="31242"/>
                </a:lnTo>
                <a:lnTo>
                  <a:pt x="23622" y="49530"/>
                </a:lnTo>
                <a:lnTo>
                  <a:pt x="23622" y="98679"/>
                </a:lnTo>
                <a:lnTo>
                  <a:pt x="31242" y="92202"/>
                </a:lnTo>
                <a:lnTo>
                  <a:pt x="39624" y="80010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5"/>
          <p:cNvSpPr/>
          <p:nvPr/>
        </p:nvSpPr>
        <p:spPr>
          <a:xfrm>
            <a:off x="1894192" y="2631440"/>
            <a:ext cx="141731" cy="49529"/>
          </a:xfrm>
          <a:custGeom>
            <a:avLst/>
            <a:gdLst/>
            <a:ahLst/>
            <a:cxnLst/>
            <a:rect l="l" t="t" r="r" b="b"/>
            <a:pathLst>
              <a:path w="141731" h="49529">
                <a:moveTo>
                  <a:pt x="141731" y="49530"/>
                </a:moveTo>
                <a:lnTo>
                  <a:pt x="141731" y="37338"/>
                </a:lnTo>
                <a:lnTo>
                  <a:pt x="39624" y="37338"/>
                </a:lnTo>
                <a:lnTo>
                  <a:pt x="16002" y="18288"/>
                </a:lnTo>
                <a:lnTo>
                  <a:pt x="16002" y="0"/>
                </a:lnTo>
                <a:lnTo>
                  <a:pt x="0" y="0"/>
                </a:lnTo>
                <a:lnTo>
                  <a:pt x="0" y="24384"/>
                </a:lnTo>
                <a:lnTo>
                  <a:pt x="31242" y="49530"/>
                </a:lnTo>
                <a:lnTo>
                  <a:pt x="141731" y="49530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6"/>
          <p:cNvSpPr/>
          <p:nvPr/>
        </p:nvSpPr>
        <p:spPr>
          <a:xfrm>
            <a:off x="1894192" y="2539239"/>
            <a:ext cx="16002" cy="92201"/>
          </a:xfrm>
          <a:custGeom>
            <a:avLst/>
            <a:gdLst/>
            <a:ahLst/>
            <a:cxnLst/>
            <a:rect l="l" t="t" r="r" b="b"/>
            <a:pathLst>
              <a:path w="16002" h="92201">
                <a:moveTo>
                  <a:pt x="16002" y="12192"/>
                </a:moveTo>
                <a:lnTo>
                  <a:pt x="0" y="0"/>
                </a:lnTo>
                <a:lnTo>
                  <a:pt x="0" y="12192"/>
                </a:lnTo>
                <a:lnTo>
                  <a:pt x="16002" y="12192"/>
                </a:lnTo>
              </a:path>
              <a:path w="16002" h="92201">
                <a:moveTo>
                  <a:pt x="16002" y="12192"/>
                </a:moveTo>
                <a:lnTo>
                  <a:pt x="0" y="12192"/>
                </a:lnTo>
                <a:lnTo>
                  <a:pt x="0" y="92201"/>
                </a:lnTo>
                <a:lnTo>
                  <a:pt x="7620" y="92201"/>
                </a:lnTo>
                <a:lnTo>
                  <a:pt x="7620" y="18287"/>
                </a:lnTo>
                <a:lnTo>
                  <a:pt x="16002" y="12192"/>
                </a:lnTo>
              </a:path>
              <a:path w="16002" h="92201">
                <a:moveTo>
                  <a:pt x="16002" y="92201"/>
                </a:moveTo>
                <a:lnTo>
                  <a:pt x="16002" y="12192"/>
                </a:lnTo>
                <a:lnTo>
                  <a:pt x="7620" y="18287"/>
                </a:lnTo>
                <a:lnTo>
                  <a:pt x="7620" y="92201"/>
                </a:lnTo>
                <a:lnTo>
                  <a:pt x="16002" y="92201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7"/>
          <p:cNvSpPr/>
          <p:nvPr/>
        </p:nvSpPr>
        <p:spPr>
          <a:xfrm>
            <a:off x="1901812" y="2551430"/>
            <a:ext cx="102869" cy="43433"/>
          </a:xfrm>
          <a:custGeom>
            <a:avLst/>
            <a:gdLst/>
            <a:ahLst/>
            <a:cxnLst/>
            <a:rect l="l" t="t" r="r" b="b"/>
            <a:pathLst>
              <a:path w="102869" h="43433">
                <a:moveTo>
                  <a:pt x="102869" y="43433"/>
                </a:moveTo>
                <a:lnTo>
                  <a:pt x="94487" y="30479"/>
                </a:lnTo>
                <a:lnTo>
                  <a:pt x="86867" y="30479"/>
                </a:lnTo>
                <a:lnTo>
                  <a:pt x="79247" y="24383"/>
                </a:lnTo>
                <a:lnTo>
                  <a:pt x="63245" y="24383"/>
                </a:lnTo>
                <a:lnTo>
                  <a:pt x="55625" y="18287"/>
                </a:lnTo>
                <a:lnTo>
                  <a:pt x="39623" y="18287"/>
                </a:lnTo>
                <a:lnTo>
                  <a:pt x="32003" y="12191"/>
                </a:lnTo>
                <a:lnTo>
                  <a:pt x="16001" y="6095"/>
                </a:lnTo>
                <a:lnTo>
                  <a:pt x="8381" y="0"/>
                </a:lnTo>
                <a:lnTo>
                  <a:pt x="0" y="6095"/>
                </a:lnTo>
                <a:lnTo>
                  <a:pt x="23621" y="24383"/>
                </a:lnTo>
                <a:lnTo>
                  <a:pt x="32003" y="24383"/>
                </a:lnTo>
                <a:lnTo>
                  <a:pt x="47243" y="30479"/>
                </a:lnTo>
                <a:lnTo>
                  <a:pt x="55625" y="36575"/>
                </a:lnTo>
                <a:lnTo>
                  <a:pt x="70865" y="36575"/>
                </a:lnTo>
                <a:lnTo>
                  <a:pt x="86867" y="43433"/>
                </a:lnTo>
                <a:lnTo>
                  <a:pt x="102869" y="43433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88"/>
          <p:cNvSpPr/>
          <p:nvPr/>
        </p:nvSpPr>
        <p:spPr>
          <a:xfrm>
            <a:off x="1838565" y="2613152"/>
            <a:ext cx="268224" cy="190500"/>
          </a:xfrm>
          <a:custGeom>
            <a:avLst/>
            <a:gdLst/>
            <a:ahLst/>
            <a:cxnLst/>
            <a:rect l="l" t="t" r="r" b="b"/>
            <a:pathLst>
              <a:path w="268224" h="190500">
                <a:moveTo>
                  <a:pt x="39624" y="36576"/>
                </a:moveTo>
                <a:lnTo>
                  <a:pt x="39624" y="24384"/>
                </a:lnTo>
                <a:lnTo>
                  <a:pt x="32004" y="12192"/>
                </a:lnTo>
                <a:lnTo>
                  <a:pt x="23622" y="12192"/>
                </a:lnTo>
                <a:lnTo>
                  <a:pt x="16002" y="30480"/>
                </a:lnTo>
                <a:lnTo>
                  <a:pt x="8381" y="42672"/>
                </a:lnTo>
                <a:lnTo>
                  <a:pt x="0" y="61722"/>
                </a:lnTo>
                <a:lnTo>
                  <a:pt x="0" y="98298"/>
                </a:lnTo>
                <a:lnTo>
                  <a:pt x="8381" y="110490"/>
                </a:lnTo>
                <a:lnTo>
                  <a:pt x="8381" y="172212"/>
                </a:lnTo>
                <a:lnTo>
                  <a:pt x="16002" y="184404"/>
                </a:lnTo>
                <a:lnTo>
                  <a:pt x="32004" y="190500"/>
                </a:lnTo>
                <a:lnTo>
                  <a:pt x="32004" y="48768"/>
                </a:lnTo>
                <a:lnTo>
                  <a:pt x="39624" y="36576"/>
                </a:lnTo>
              </a:path>
              <a:path w="268224" h="190500">
                <a:moveTo>
                  <a:pt x="8381" y="160020"/>
                </a:moveTo>
                <a:lnTo>
                  <a:pt x="8381" y="128778"/>
                </a:lnTo>
                <a:lnTo>
                  <a:pt x="0" y="147828"/>
                </a:lnTo>
                <a:lnTo>
                  <a:pt x="8381" y="160020"/>
                </a:lnTo>
              </a:path>
              <a:path w="268224" h="190500">
                <a:moveTo>
                  <a:pt x="260604" y="100293"/>
                </a:moveTo>
                <a:lnTo>
                  <a:pt x="260604" y="48768"/>
                </a:lnTo>
                <a:lnTo>
                  <a:pt x="244602" y="61722"/>
                </a:lnTo>
                <a:lnTo>
                  <a:pt x="173736" y="80010"/>
                </a:lnTo>
                <a:lnTo>
                  <a:pt x="55625" y="80010"/>
                </a:lnTo>
                <a:lnTo>
                  <a:pt x="39624" y="73914"/>
                </a:lnTo>
                <a:lnTo>
                  <a:pt x="32004" y="67818"/>
                </a:lnTo>
                <a:lnTo>
                  <a:pt x="32004" y="190500"/>
                </a:lnTo>
                <a:lnTo>
                  <a:pt x="63246" y="166116"/>
                </a:lnTo>
                <a:lnTo>
                  <a:pt x="71628" y="147828"/>
                </a:lnTo>
                <a:lnTo>
                  <a:pt x="95250" y="135636"/>
                </a:lnTo>
                <a:lnTo>
                  <a:pt x="110490" y="122682"/>
                </a:lnTo>
                <a:lnTo>
                  <a:pt x="126492" y="116586"/>
                </a:lnTo>
                <a:lnTo>
                  <a:pt x="150113" y="110490"/>
                </a:lnTo>
                <a:lnTo>
                  <a:pt x="166116" y="104393"/>
                </a:lnTo>
                <a:lnTo>
                  <a:pt x="181356" y="116586"/>
                </a:lnTo>
                <a:lnTo>
                  <a:pt x="189737" y="128778"/>
                </a:lnTo>
                <a:lnTo>
                  <a:pt x="204978" y="135636"/>
                </a:lnTo>
                <a:lnTo>
                  <a:pt x="213360" y="147828"/>
                </a:lnTo>
                <a:lnTo>
                  <a:pt x="220980" y="160020"/>
                </a:lnTo>
                <a:lnTo>
                  <a:pt x="244602" y="178308"/>
                </a:lnTo>
                <a:lnTo>
                  <a:pt x="252222" y="190500"/>
                </a:lnTo>
                <a:lnTo>
                  <a:pt x="260604" y="100293"/>
                </a:lnTo>
              </a:path>
              <a:path w="268224" h="190500">
                <a:moveTo>
                  <a:pt x="268224" y="18287"/>
                </a:moveTo>
                <a:lnTo>
                  <a:pt x="252222" y="0"/>
                </a:lnTo>
                <a:lnTo>
                  <a:pt x="260604" y="48768"/>
                </a:lnTo>
                <a:lnTo>
                  <a:pt x="260604" y="100293"/>
                </a:lnTo>
                <a:lnTo>
                  <a:pt x="268224" y="18287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89"/>
          <p:cNvSpPr/>
          <p:nvPr/>
        </p:nvSpPr>
        <p:spPr>
          <a:xfrm>
            <a:off x="2004682" y="2711451"/>
            <a:ext cx="94487" cy="92201"/>
          </a:xfrm>
          <a:custGeom>
            <a:avLst/>
            <a:gdLst/>
            <a:ahLst/>
            <a:cxnLst/>
            <a:rect l="l" t="t" r="r" b="b"/>
            <a:pathLst>
              <a:path w="94487" h="92201">
                <a:moveTo>
                  <a:pt x="7619" y="5947"/>
                </a:moveTo>
                <a:lnTo>
                  <a:pt x="7619" y="0"/>
                </a:lnTo>
                <a:lnTo>
                  <a:pt x="0" y="0"/>
                </a:lnTo>
                <a:lnTo>
                  <a:pt x="7619" y="5947"/>
                </a:lnTo>
              </a:path>
              <a:path w="94487" h="92201">
                <a:moveTo>
                  <a:pt x="94487" y="86106"/>
                </a:moveTo>
                <a:lnTo>
                  <a:pt x="70865" y="67818"/>
                </a:lnTo>
                <a:lnTo>
                  <a:pt x="62483" y="55625"/>
                </a:lnTo>
                <a:lnTo>
                  <a:pt x="54863" y="43434"/>
                </a:lnTo>
                <a:lnTo>
                  <a:pt x="38862" y="37337"/>
                </a:lnTo>
                <a:lnTo>
                  <a:pt x="31241" y="24384"/>
                </a:lnTo>
                <a:lnTo>
                  <a:pt x="0" y="0"/>
                </a:lnTo>
                <a:lnTo>
                  <a:pt x="7619" y="6095"/>
                </a:lnTo>
                <a:lnTo>
                  <a:pt x="7619" y="24384"/>
                </a:lnTo>
                <a:lnTo>
                  <a:pt x="31241" y="43434"/>
                </a:lnTo>
                <a:lnTo>
                  <a:pt x="38862" y="55625"/>
                </a:lnTo>
                <a:lnTo>
                  <a:pt x="47243" y="61722"/>
                </a:lnTo>
                <a:lnTo>
                  <a:pt x="54863" y="73913"/>
                </a:lnTo>
                <a:lnTo>
                  <a:pt x="70865" y="80010"/>
                </a:lnTo>
                <a:lnTo>
                  <a:pt x="78486" y="92201"/>
                </a:lnTo>
                <a:lnTo>
                  <a:pt x="94487" y="86106"/>
                </a:lnTo>
              </a:path>
              <a:path w="94487" h="92201">
                <a:moveTo>
                  <a:pt x="7619" y="24384"/>
                </a:moveTo>
                <a:lnTo>
                  <a:pt x="7619" y="6095"/>
                </a:lnTo>
                <a:lnTo>
                  <a:pt x="0" y="0"/>
                </a:lnTo>
                <a:lnTo>
                  <a:pt x="0" y="12192"/>
                </a:lnTo>
                <a:lnTo>
                  <a:pt x="7619" y="24384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0"/>
          <p:cNvSpPr/>
          <p:nvPr/>
        </p:nvSpPr>
        <p:spPr>
          <a:xfrm>
            <a:off x="1862187" y="2711451"/>
            <a:ext cx="142494" cy="98298"/>
          </a:xfrm>
          <a:custGeom>
            <a:avLst/>
            <a:gdLst/>
            <a:ahLst/>
            <a:cxnLst/>
            <a:rect l="l" t="t" r="r" b="b"/>
            <a:pathLst>
              <a:path w="142494" h="98298">
                <a:moveTo>
                  <a:pt x="142494" y="12192"/>
                </a:moveTo>
                <a:lnTo>
                  <a:pt x="142494" y="0"/>
                </a:lnTo>
                <a:lnTo>
                  <a:pt x="126491" y="6095"/>
                </a:lnTo>
                <a:lnTo>
                  <a:pt x="79247" y="18287"/>
                </a:lnTo>
                <a:lnTo>
                  <a:pt x="63245" y="30480"/>
                </a:lnTo>
                <a:lnTo>
                  <a:pt x="48006" y="49530"/>
                </a:lnTo>
                <a:lnTo>
                  <a:pt x="0" y="86106"/>
                </a:lnTo>
                <a:lnTo>
                  <a:pt x="8381" y="86106"/>
                </a:lnTo>
                <a:lnTo>
                  <a:pt x="8381" y="98298"/>
                </a:lnTo>
                <a:lnTo>
                  <a:pt x="16001" y="98298"/>
                </a:lnTo>
                <a:lnTo>
                  <a:pt x="32003" y="86106"/>
                </a:lnTo>
                <a:lnTo>
                  <a:pt x="48006" y="67818"/>
                </a:lnTo>
                <a:lnTo>
                  <a:pt x="55625" y="55625"/>
                </a:lnTo>
                <a:lnTo>
                  <a:pt x="71627" y="43434"/>
                </a:lnTo>
                <a:lnTo>
                  <a:pt x="95250" y="30480"/>
                </a:lnTo>
                <a:lnTo>
                  <a:pt x="110489" y="24384"/>
                </a:lnTo>
                <a:lnTo>
                  <a:pt x="142494" y="12192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1"/>
          <p:cNvSpPr/>
          <p:nvPr/>
        </p:nvSpPr>
        <p:spPr>
          <a:xfrm>
            <a:off x="1830946" y="2760980"/>
            <a:ext cx="39624" cy="48767"/>
          </a:xfrm>
          <a:custGeom>
            <a:avLst/>
            <a:gdLst/>
            <a:ahLst/>
            <a:cxnLst/>
            <a:rect l="l" t="t" r="r" b="b"/>
            <a:pathLst>
              <a:path w="39624" h="48767">
                <a:moveTo>
                  <a:pt x="39624" y="48767"/>
                </a:moveTo>
                <a:lnTo>
                  <a:pt x="39624" y="36575"/>
                </a:lnTo>
                <a:lnTo>
                  <a:pt x="23622" y="36575"/>
                </a:lnTo>
                <a:lnTo>
                  <a:pt x="23622" y="12191"/>
                </a:lnTo>
                <a:lnTo>
                  <a:pt x="16001" y="0"/>
                </a:lnTo>
                <a:lnTo>
                  <a:pt x="0" y="0"/>
                </a:lnTo>
                <a:lnTo>
                  <a:pt x="0" y="6095"/>
                </a:lnTo>
                <a:lnTo>
                  <a:pt x="7619" y="18287"/>
                </a:lnTo>
                <a:lnTo>
                  <a:pt x="7619" y="30479"/>
                </a:lnTo>
                <a:lnTo>
                  <a:pt x="16001" y="42671"/>
                </a:lnTo>
                <a:lnTo>
                  <a:pt x="39624" y="48767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2"/>
          <p:cNvSpPr/>
          <p:nvPr/>
        </p:nvSpPr>
        <p:spPr>
          <a:xfrm>
            <a:off x="1830946" y="2625345"/>
            <a:ext cx="39624" cy="135636"/>
          </a:xfrm>
          <a:custGeom>
            <a:avLst/>
            <a:gdLst/>
            <a:ahLst/>
            <a:cxnLst/>
            <a:rect l="l" t="t" r="r" b="b"/>
            <a:pathLst>
              <a:path w="39624" h="135636">
                <a:moveTo>
                  <a:pt x="39624" y="6096"/>
                </a:moveTo>
                <a:lnTo>
                  <a:pt x="31242" y="12192"/>
                </a:lnTo>
                <a:lnTo>
                  <a:pt x="31242" y="0"/>
                </a:lnTo>
                <a:lnTo>
                  <a:pt x="16001" y="12192"/>
                </a:lnTo>
                <a:lnTo>
                  <a:pt x="7619" y="30480"/>
                </a:lnTo>
                <a:lnTo>
                  <a:pt x="0" y="49530"/>
                </a:lnTo>
                <a:lnTo>
                  <a:pt x="0" y="86106"/>
                </a:lnTo>
                <a:lnTo>
                  <a:pt x="7619" y="98298"/>
                </a:lnTo>
                <a:lnTo>
                  <a:pt x="7619" y="135636"/>
                </a:lnTo>
                <a:lnTo>
                  <a:pt x="16001" y="135636"/>
                </a:lnTo>
                <a:lnTo>
                  <a:pt x="16001" y="49530"/>
                </a:lnTo>
                <a:lnTo>
                  <a:pt x="23622" y="30480"/>
                </a:lnTo>
                <a:lnTo>
                  <a:pt x="31242" y="18288"/>
                </a:lnTo>
                <a:lnTo>
                  <a:pt x="39624" y="6096"/>
                </a:lnTo>
              </a:path>
              <a:path w="39624" h="135636">
                <a:moveTo>
                  <a:pt x="7619" y="135636"/>
                </a:moveTo>
                <a:lnTo>
                  <a:pt x="7619" y="98298"/>
                </a:lnTo>
                <a:lnTo>
                  <a:pt x="0" y="116586"/>
                </a:lnTo>
                <a:lnTo>
                  <a:pt x="0" y="135636"/>
                </a:lnTo>
                <a:lnTo>
                  <a:pt x="7619" y="135636"/>
                </a:lnTo>
              </a:path>
              <a:path w="39624" h="135636">
                <a:moveTo>
                  <a:pt x="23622" y="116586"/>
                </a:moveTo>
                <a:lnTo>
                  <a:pt x="23622" y="98298"/>
                </a:lnTo>
                <a:lnTo>
                  <a:pt x="16001" y="86106"/>
                </a:lnTo>
                <a:lnTo>
                  <a:pt x="16001" y="135636"/>
                </a:lnTo>
                <a:lnTo>
                  <a:pt x="23622" y="116586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3"/>
          <p:cNvSpPr/>
          <p:nvPr/>
        </p:nvSpPr>
        <p:spPr>
          <a:xfrm>
            <a:off x="1862187" y="2619248"/>
            <a:ext cx="16001" cy="18287"/>
          </a:xfrm>
          <a:custGeom>
            <a:avLst/>
            <a:gdLst/>
            <a:ahLst/>
            <a:cxnLst/>
            <a:rect l="l" t="t" r="r" b="b"/>
            <a:pathLst>
              <a:path w="16001" h="18287">
                <a:moveTo>
                  <a:pt x="16001" y="6095"/>
                </a:moveTo>
                <a:lnTo>
                  <a:pt x="8381" y="0"/>
                </a:lnTo>
                <a:lnTo>
                  <a:pt x="0" y="0"/>
                </a:lnTo>
                <a:lnTo>
                  <a:pt x="0" y="12191"/>
                </a:lnTo>
                <a:lnTo>
                  <a:pt x="16001" y="6095"/>
                </a:lnTo>
              </a:path>
              <a:path w="16001" h="18287">
                <a:moveTo>
                  <a:pt x="8381" y="18287"/>
                </a:moveTo>
                <a:lnTo>
                  <a:pt x="0" y="12191"/>
                </a:lnTo>
                <a:lnTo>
                  <a:pt x="0" y="18287"/>
                </a:lnTo>
                <a:lnTo>
                  <a:pt x="8381" y="18287"/>
                </a:lnTo>
              </a:path>
              <a:path w="16001" h="18287">
                <a:moveTo>
                  <a:pt x="16001" y="6095"/>
                </a:moveTo>
                <a:lnTo>
                  <a:pt x="16001" y="0"/>
                </a:lnTo>
                <a:lnTo>
                  <a:pt x="8381" y="0"/>
                </a:lnTo>
                <a:lnTo>
                  <a:pt x="16001" y="6095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4"/>
          <p:cNvSpPr/>
          <p:nvPr/>
        </p:nvSpPr>
        <p:spPr>
          <a:xfrm>
            <a:off x="1862187" y="2625345"/>
            <a:ext cx="48006" cy="73914"/>
          </a:xfrm>
          <a:custGeom>
            <a:avLst/>
            <a:gdLst/>
            <a:ahLst/>
            <a:cxnLst/>
            <a:rect l="l" t="t" r="r" b="b"/>
            <a:pathLst>
              <a:path w="48006" h="73914">
                <a:moveTo>
                  <a:pt x="48006" y="73914"/>
                </a:moveTo>
                <a:lnTo>
                  <a:pt x="48006" y="61722"/>
                </a:lnTo>
                <a:lnTo>
                  <a:pt x="32003" y="61722"/>
                </a:lnTo>
                <a:lnTo>
                  <a:pt x="23621" y="55626"/>
                </a:lnTo>
                <a:lnTo>
                  <a:pt x="23621" y="12192"/>
                </a:lnTo>
                <a:lnTo>
                  <a:pt x="16001" y="0"/>
                </a:lnTo>
                <a:lnTo>
                  <a:pt x="0" y="6096"/>
                </a:lnTo>
                <a:lnTo>
                  <a:pt x="8381" y="12192"/>
                </a:lnTo>
                <a:lnTo>
                  <a:pt x="8381" y="67818"/>
                </a:lnTo>
                <a:lnTo>
                  <a:pt x="32003" y="73914"/>
                </a:lnTo>
                <a:lnTo>
                  <a:pt x="48006" y="73914"/>
                </a:lnTo>
              </a:path>
              <a:path w="48006" h="73914">
                <a:moveTo>
                  <a:pt x="8381" y="55626"/>
                </a:moveTo>
                <a:lnTo>
                  <a:pt x="8381" y="36576"/>
                </a:lnTo>
                <a:lnTo>
                  <a:pt x="0" y="49530"/>
                </a:lnTo>
                <a:lnTo>
                  <a:pt x="8381" y="55626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5"/>
          <p:cNvSpPr/>
          <p:nvPr/>
        </p:nvSpPr>
        <p:spPr>
          <a:xfrm>
            <a:off x="1910193" y="2655824"/>
            <a:ext cx="196595" cy="49530"/>
          </a:xfrm>
          <a:custGeom>
            <a:avLst/>
            <a:gdLst/>
            <a:ahLst/>
            <a:cxnLst/>
            <a:rect l="l" t="t" r="r" b="b"/>
            <a:pathLst>
              <a:path w="196595" h="49530">
                <a:moveTo>
                  <a:pt x="196595" y="12954"/>
                </a:moveTo>
                <a:lnTo>
                  <a:pt x="196595" y="6095"/>
                </a:lnTo>
                <a:lnTo>
                  <a:pt x="181445" y="6095"/>
                </a:lnTo>
                <a:lnTo>
                  <a:pt x="172974" y="12954"/>
                </a:lnTo>
                <a:lnTo>
                  <a:pt x="102107" y="31242"/>
                </a:lnTo>
                <a:lnTo>
                  <a:pt x="0" y="31242"/>
                </a:lnTo>
                <a:lnTo>
                  <a:pt x="0" y="43433"/>
                </a:lnTo>
                <a:lnTo>
                  <a:pt x="31241" y="43433"/>
                </a:lnTo>
                <a:lnTo>
                  <a:pt x="54863" y="49530"/>
                </a:lnTo>
                <a:lnTo>
                  <a:pt x="78485" y="49530"/>
                </a:lnTo>
                <a:lnTo>
                  <a:pt x="102107" y="43433"/>
                </a:lnTo>
                <a:lnTo>
                  <a:pt x="133350" y="37337"/>
                </a:lnTo>
                <a:lnTo>
                  <a:pt x="180594" y="25145"/>
                </a:lnTo>
                <a:lnTo>
                  <a:pt x="196595" y="12954"/>
                </a:lnTo>
              </a:path>
              <a:path w="196595" h="49530">
                <a:moveTo>
                  <a:pt x="188975" y="0"/>
                </a:moveTo>
                <a:lnTo>
                  <a:pt x="180594" y="6095"/>
                </a:lnTo>
                <a:lnTo>
                  <a:pt x="181445" y="6095"/>
                </a:lnTo>
                <a:lnTo>
                  <a:pt x="188975" y="0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6"/>
          <p:cNvSpPr/>
          <p:nvPr/>
        </p:nvSpPr>
        <p:spPr>
          <a:xfrm>
            <a:off x="2075548" y="2594864"/>
            <a:ext cx="31242" cy="67055"/>
          </a:xfrm>
          <a:custGeom>
            <a:avLst/>
            <a:gdLst/>
            <a:ahLst/>
            <a:cxnLst/>
            <a:rect l="l" t="t" r="r" b="b"/>
            <a:pathLst>
              <a:path w="31242" h="67055">
                <a:moveTo>
                  <a:pt x="23622" y="18287"/>
                </a:moveTo>
                <a:lnTo>
                  <a:pt x="0" y="0"/>
                </a:lnTo>
                <a:lnTo>
                  <a:pt x="7620" y="24384"/>
                </a:lnTo>
                <a:lnTo>
                  <a:pt x="23622" y="18287"/>
                </a:lnTo>
              </a:path>
              <a:path w="31242" h="67055">
                <a:moveTo>
                  <a:pt x="31242" y="67056"/>
                </a:moveTo>
                <a:lnTo>
                  <a:pt x="23622" y="18287"/>
                </a:lnTo>
                <a:lnTo>
                  <a:pt x="7620" y="24384"/>
                </a:lnTo>
                <a:lnTo>
                  <a:pt x="15240" y="67056"/>
                </a:lnTo>
                <a:lnTo>
                  <a:pt x="31242" y="67056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7"/>
          <p:cNvSpPr/>
          <p:nvPr/>
        </p:nvSpPr>
        <p:spPr>
          <a:xfrm>
            <a:off x="2083168" y="2613152"/>
            <a:ext cx="31241" cy="24384"/>
          </a:xfrm>
          <a:custGeom>
            <a:avLst/>
            <a:gdLst/>
            <a:ahLst/>
            <a:cxnLst/>
            <a:rect l="l" t="t" r="r" b="b"/>
            <a:pathLst>
              <a:path w="31241" h="24384">
                <a:moveTo>
                  <a:pt x="31241" y="18287"/>
                </a:moveTo>
                <a:lnTo>
                  <a:pt x="16001" y="0"/>
                </a:lnTo>
                <a:lnTo>
                  <a:pt x="0" y="6096"/>
                </a:lnTo>
                <a:lnTo>
                  <a:pt x="16001" y="18484"/>
                </a:lnTo>
                <a:lnTo>
                  <a:pt x="16001" y="18287"/>
                </a:lnTo>
                <a:lnTo>
                  <a:pt x="31241" y="18287"/>
                </a:lnTo>
              </a:path>
              <a:path w="31241" h="24384">
                <a:moveTo>
                  <a:pt x="23621" y="24384"/>
                </a:moveTo>
                <a:lnTo>
                  <a:pt x="16001" y="18287"/>
                </a:lnTo>
                <a:lnTo>
                  <a:pt x="16001" y="18484"/>
                </a:lnTo>
                <a:lnTo>
                  <a:pt x="23621" y="24384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198"/>
          <p:cNvSpPr/>
          <p:nvPr/>
        </p:nvSpPr>
        <p:spPr>
          <a:xfrm>
            <a:off x="2083168" y="2631440"/>
            <a:ext cx="31241" cy="184403"/>
          </a:xfrm>
          <a:custGeom>
            <a:avLst/>
            <a:gdLst/>
            <a:ahLst/>
            <a:cxnLst/>
            <a:rect l="l" t="t" r="r" b="b"/>
            <a:pathLst>
              <a:path w="31241" h="184403">
                <a:moveTo>
                  <a:pt x="31241" y="0"/>
                </a:moveTo>
                <a:lnTo>
                  <a:pt x="16001" y="0"/>
                </a:lnTo>
                <a:lnTo>
                  <a:pt x="0" y="172212"/>
                </a:lnTo>
                <a:lnTo>
                  <a:pt x="16001" y="166116"/>
                </a:lnTo>
                <a:lnTo>
                  <a:pt x="16001" y="172212"/>
                </a:lnTo>
                <a:lnTo>
                  <a:pt x="31241" y="0"/>
                </a:lnTo>
              </a:path>
              <a:path w="31241" h="184403">
                <a:moveTo>
                  <a:pt x="16001" y="172212"/>
                </a:moveTo>
                <a:lnTo>
                  <a:pt x="16001" y="166116"/>
                </a:lnTo>
                <a:lnTo>
                  <a:pt x="0" y="172212"/>
                </a:lnTo>
                <a:lnTo>
                  <a:pt x="16001" y="172212"/>
                </a:lnTo>
              </a:path>
              <a:path w="31241" h="184403">
                <a:moveTo>
                  <a:pt x="16001" y="184404"/>
                </a:moveTo>
                <a:lnTo>
                  <a:pt x="16001" y="172212"/>
                </a:lnTo>
                <a:lnTo>
                  <a:pt x="0" y="172212"/>
                </a:lnTo>
                <a:lnTo>
                  <a:pt x="16001" y="184404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199"/>
          <p:cNvSpPr/>
          <p:nvPr/>
        </p:nvSpPr>
        <p:spPr>
          <a:xfrm>
            <a:off x="1208391" y="2625345"/>
            <a:ext cx="1765300" cy="3435858"/>
          </a:xfrm>
          <a:custGeom>
            <a:avLst/>
            <a:gdLst/>
            <a:ahLst/>
            <a:cxnLst/>
            <a:rect l="l" t="t" r="r" b="b"/>
            <a:pathLst>
              <a:path w="1765300" h="3435858">
                <a:moveTo>
                  <a:pt x="165100" y="1112816"/>
                </a:moveTo>
                <a:lnTo>
                  <a:pt x="165100" y="252222"/>
                </a:lnTo>
                <a:lnTo>
                  <a:pt x="139700" y="326136"/>
                </a:lnTo>
                <a:lnTo>
                  <a:pt x="101600" y="400050"/>
                </a:lnTo>
                <a:lnTo>
                  <a:pt x="76200" y="480060"/>
                </a:lnTo>
                <a:lnTo>
                  <a:pt x="38100" y="553974"/>
                </a:lnTo>
                <a:lnTo>
                  <a:pt x="12700" y="633984"/>
                </a:lnTo>
                <a:lnTo>
                  <a:pt x="0" y="707898"/>
                </a:lnTo>
                <a:lnTo>
                  <a:pt x="0" y="867918"/>
                </a:lnTo>
                <a:lnTo>
                  <a:pt x="165100" y="1112816"/>
                </a:lnTo>
              </a:path>
              <a:path w="1765300" h="3435858">
                <a:moveTo>
                  <a:pt x="342900" y="3318052"/>
                </a:moveTo>
                <a:lnTo>
                  <a:pt x="342900" y="3140202"/>
                </a:lnTo>
                <a:lnTo>
                  <a:pt x="330200" y="3159252"/>
                </a:lnTo>
                <a:lnTo>
                  <a:pt x="279400" y="3195828"/>
                </a:lnTo>
                <a:lnTo>
                  <a:pt x="266700" y="3208020"/>
                </a:lnTo>
                <a:lnTo>
                  <a:pt x="241300" y="3227070"/>
                </a:lnTo>
                <a:lnTo>
                  <a:pt x="215900" y="3239262"/>
                </a:lnTo>
                <a:lnTo>
                  <a:pt x="190500" y="3257550"/>
                </a:lnTo>
                <a:lnTo>
                  <a:pt x="165100" y="3269742"/>
                </a:lnTo>
                <a:lnTo>
                  <a:pt x="139700" y="3288030"/>
                </a:lnTo>
                <a:lnTo>
                  <a:pt x="114300" y="3300984"/>
                </a:lnTo>
                <a:lnTo>
                  <a:pt x="101600" y="3319272"/>
                </a:lnTo>
                <a:lnTo>
                  <a:pt x="76200" y="3331464"/>
                </a:lnTo>
                <a:lnTo>
                  <a:pt x="50800" y="3349752"/>
                </a:lnTo>
                <a:lnTo>
                  <a:pt x="38100" y="3368040"/>
                </a:lnTo>
                <a:lnTo>
                  <a:pt x="12700" y="3387090"/>
                </a:lnTo>
                <a:lnTo>
                  <a:pt x="0" y="3411474"/>
                </a:lnTo>
                <a:lnTo>
                  <a:pt x="12700" y="3411474"/>
                </a:lnTo>
                <a:lnTo>
                  <a:pt x="38100" y="3405378"/>
                </a:lnTo>
                <a:lnTo>
                  <a:pt x="76200" y="3393186"/>
                </a:lnTo>
                <a:lnTo>
                  <a:pt x="101600" y="3387090"/>
                </a:lnTo>
                <a:lnTo>
                  <a:pt x="127000" y="3374898"/>
                </a:lnTo>
                <a:lnTo>
                  <a:pt x="165100" y="3368040"/>
                </a:lnTo>
                <a:lnTo>
                  <a:pt x="190500" y="3361944"/>
                </a:lnTo>
                <a:lnTo>
                  <a:pt x="228600" y="3349752"/>
                </a:lnTo>
                <a:lnTo>
                  <a:pt x="279400" y="3337560"/>
                </a:lnTo>
                <a:lnTo>
                  <a:pt x="304800" y="3325368"/>
                </a:lnTo>
                <a:lnTo>
                  <a:pt x="342900" y="3318052"/>
                </a:lnTo>
              </a:path>
              <a:path w="1765300" h="3435858">
                <a:moveTo>
                  <a:pt x="520700" y="252222"/>
                </a:moveTo>
                <a:lnTo>
                  <a:pt x="508000" y="246126"/>
                </a:lnTo>
                <a:lnTo>
                  <a:pt x="495300" y="246126"/>
                </a:lnTo>
                <a:lnTo>
                  <a:pt x="495300" y="240030"/>
                </a:lnTo>
                <a:lnTo>
                  <a:pt x="457200" y="240030"/>
                </a:lnTo>
                <a:lnTo>
                  <a:pt x="444500" y="227838"/>
                </a:lnTo>
                <a:lnTo>
                  <a:pt x="444500" y="67818"/>
                </a:lnTo>
                <a:lnTo>
                  <a:pt x="431800" y="80010"/>
                </a:lnTo>
                <a:lnTo>
                  <a:pt x="431800" y="86106"/>
                </a:lnTo>
                <a:lnTo>
                  <a:pt x="406400" y="86106"/>
                </a:lnTo>
                <a:lnTo>
                  <a:pt x="381000" y="98298"/>
                </a:lnTo>
                <a:lnTo>
                  <a:pt x="342900" y="110490"/>
                </a:lnTo>
                <a:lnTo>
                  <a:pt x="330200" y="116586"/>
                </a:lnTo>
                <a:lnTo>
                  <a:pt x="317500" y="123444"/>
                </a:lnTo>
                <a:lnTo>
                  <a:pt x="304800" y="129540"/>
                </a:lnTo>
                <a:lnTo>
                  <a:pt x="279400" y="135636"/>
                </a:lnTo>
                <a:lnTo>
                  <a:pt x="266700" y="141732"/>
                </a:lnTo>
                <a:lnTo>
                  <a:pt x="228600" y="153924"/>
                </a:lnTo>
                <a:lnTo>
                  <a:pt x="215900" y="153924"/>
                </a:lnTo>
                <a:lnTo>
                  <a:pt x="203200" y="160020"/>
                </a:lnTo>
                <a:lnTo>
                  <a:pt x="165100" y="160020"/>
                </a:lnTo>
                <a:lnTo>
                  <a:pt x="152400" y="172212"/>
                </a:lnTo>
                <a:lnTo>
                  <a:pt x="152400" y="203454"/>
                </a:lnTo>
                <a:lnTo>
                  <a:pt x="165100" y="215646"/>
                </a:lnTo>
                <a:lnTo>
                  <a:pt x="165100" y="1112816"/>
                </a:lnTo>
                <a:lnTo>
                  <a:pt x="228600" y="1207008"/>
                </a:lnTo>
                <a:lnTo>
                  <a:pt x="228600" y="387858"/>
                </a:lnTo>
                <a:lnTo>
                  <a:pt x="241300" y="375666"/>
                </a:lnTo>
                <a:lnTo>
                  <a:pt x="266700" y="387858"/>
                </a:lnTo>
                <a:lnTo>
                  <a:pt x="279400" y="443484"/>
                </a:lnTo>
                <a:lnTo>
                  <a:pt x="279400" y="499110"/>
                </a:lnTo>
                <a:lnTo>
                  <a:pt x="304800" y="560070"/>
                </a:lnTo>
                <a:lnTo>
                  <a:pt x="304800" y="621792"/>
                </a:lnTo>
                <a:lnTo>
                  <a:pt x="317500" y="677418"/>
                </a:lnTo>
                <a:lnTo>
                  <a:pt x="342900" y="800862"/>
                </a:lnTo>
                <a:lnTo>
                  <a:pt x="342900" y="923544"/>
                </a:lnTo>
                <a:lnTo>
                  <a:pt x="355600" y="935736"/>
                </a:lnTo>
                <a:lnTo>
                  <a:pt x="355600" y="1548765"/>
                </a:lnTo>
                <a:lnTo>
                  <a:pt x="368300" y="1638300"/>
                </a:lnTo>
                <a:lnTo>
                  <a:pt x="368300" y="1994916"/>
                </a:lnTo>
                <a:lnTo>
                  <a:pt x="381000" y="2186178"/>
                </a:lnTo>
                <a:lnTo>
                  <a:pt x="381000" y="3307080"/>
                </a:lnTo>
                <a:lnTo>
                  <a:pt x="393700" y="3300984"/>
                </a:lnTo>
                <a:lnTo>
                  <a:pt x="431800" y="3288030"/>
                </a:lnTo>
                <a:lnTo>
                  <a:pt x="457200" y="3281934"/>
                </a:lnTo>
                <a:lnTo>
                  <a:pt x="469900" y="3275838"/>
                </a:lnTo>
                <a:lnTo>
                  <a:pt x="469900" y="326136"/>
                </a:lnTo>
                <a:lnTo>
                  <a:pt x="495300" y="277368"/>
                </a:lnTo>
                <a:lnTo>
                  <a:pt x="520700" y="252222"/>
                </a:lnTo>
              </a:path>
              <a:path w="1765300" h="3435858">
                <a:moveTo>
                  <a:pt x="304800" y="874776"/>
                </a:moveTo>
                <a:lnTo>
                  <a:pt x="304800" y="739140"/>
                </a:lnTo>
                <a:lnTo>
                  <a:pt x="292100" y="683514"/>
                </a:lnTo>
                <a:lnTo>
                  <a:pt x="266700" y="560070"/>
                </a:lnTo>
                <a:lnTo>
                  <a:pt x="266700" y="499110"/>
                </a:lnTo>
                <a:lnTo>
                  <a:pt x="228600" y="387858"/>
                </a:lnTo>
                <a:lnTo>
                  <a:pt x="228600" y="1207008"/>
                </a:lnTo>
                <a:lnTo>
                  <a:pt x="241300" y="1169670"/>
                </a:lnTo>
                <a:lnTo>
                  <a:pt x="266700" y="1108710"/>
                </a:lnTo>
                <a:lnTo>
                  <a:pt x="279400" y="1077468"/>
                </a:lnTo>
                <a:lnTo>
                  <a:pt x="279400" y="1046988"/>
                </a:lnTo>
                <a:lnTo>
                  <a:pt x="292100" y="1031367"/>
                </a:lnTo>
                <a:lnTo>
                  <a:pt x="292100" y="886968"/>
                </a:lnTo>
                <a:lnTo>
                  <a:pt x="304800" y="874776"/>
                </a:lnTo>
              </a:path>
              <a:path w="1765300" h="3435858">
                <a:moveTo>
                  <a:pt x="355600" y="1548765"/>
                </a:moveTo>
                <a:lnTo>
                  <a:pt x="355600" y="935736"/>
                </a:lnTo>
                <a:lnTo>
                  <a:pt x="330200" y="997458"/>
                </a:lnTo>
                <a:lnTo>
                  <a:pt x="317500" y="1053084"/>
                </a:lnTo>
                <a:lnTo>
                  <a:pt x="292100" y="1108710"/>
                </a:lnTo>
                <a:lnTo>
                  <a:pt x="266700" y="1219200"/>
                </a:lnTo>
                <a:lnTo>
                  <a:pt x="241300" y="1280922"/>
                </a:lnTo>
                <a:lnTo>
                  <a:pt x="228600" y="1336548"/>
                </a:lnTo>
                <a:lnTo>
                  <a:pt x="228600" y="1410462"/>
                </a:lnTo>
                <a:lnTo>
                  <a:pt x="241300" y="1422654"/>
                </a:lnTo>
                <a:lnTo>
                  <a:pt x="266700" y="1422654"/>
                </a:lnTo>
                <a:lnTo>
                  <a:pt x="266700" y="1428750"/>
                </a:lnTo>
                <a:lnTo>
                  <a:pt x="279400" y="1428750"/>
                </a:lnTo>
                <a:lnTo>
                  <a:pt x="292100" y="1440942"/>
                </a:lnTo>
                <a:lnTo>
                  <a:pt x="317500" y="1440942"/>
                </a:lnTo>
                <a:lnTo>
                  <a:pt x="330200" y="1447038"/>
                </a:lnTo>
                <a:lnTo>
                  <a:pt x="342900" y="1447038"/>
                </a:lnTo>
                <a:lnTo>
                  <a:pt x="342900" y="1459230"/>
                </a:lnTo>
                <a:lnTo>
                  <a:pt x="355600" y="1548765"/>
                </a:lnTo>
              </a:path>
              <a:path w="1765300" h="3435858">
                <a:moveTo>
                  <a:pt x="330200" y="954786"/>
                </a:moveTo>
                <a:lnTo>
                  <a:pt x="292100" y="917448"/>
                </a:lnTo>
                <a:lnTo>
                  <a:pt x="292100" y="1031367"/>
                </a:lnTo>
                <a:lnTo>
                  <a:pt x="304800" y="1015746"/>
                </a:lnTo>
                <a:lnTo>
                  <a:pt x="304800" y="985266"/>
                </a:lnTo>
                <a:lnTo>
                  <a:pt x="330200" y="954786"/>
                </a:lnTo>
              </a:path>
              <a:path w="1765300" h="3435858">
                <a:moveTo>
                  <a:pt x="342900" y="923544"/>
                </a:moveTo>
                <a:lnTo>
                  <a:pt x="342900" y="855726"/>
                </a:lnTo>
                <a:lnTo>
                  <a:pt x="330200" y="874776"/>
                </a:lnTo>
                <a:lnTo>
                  <a:pt x="330200" y="911352"/>
                </a:lnTo>
                <a:lnTo>
                  <a:pt x="342900" y="923544"/>
                </a:lnTo>
              </a:path>
              <a:path w="1765300" h="3435858">
                <a:moveTo>
                  <a:pt x="381000" y="3307080"/>
                </a:moveTo>
                <a:lnTo>
                  <a:pt x="381000" y="2426208"/>
                </a:lnTo>
                <a:lnTo>
                  <a:pt x="368300" y="2543556"/>
                </a:lnTo>
                <a:lnTo>
                  <a:pt x="368300" y="2764536"/>
                </a:lnTo>
                <a:lnTo>
                  <a:pt x="330200" y="3115818"/>
                </a:lnTo>
                <a:lnTo>
                  <a:pt x="342900" y="3115818"/>
                </a:lnTo>
                <a:lnTo>
                  <a:pt x="342900" y="3318052"/>
                </a:lnTo>
                <a:lnTo>
                  <a:pt x="368300" y="3313176"/>
                </a:lnTo>
                <a:lnTo>
                  <a:pt x="381000" y="3307080"/>
                </a:lnTo>
              </a:path>
              <a:path w="1765300" h="3435858">
                <a:moveTo>
                  <a:pt x="457200" y="190500"/>
                </a:moveTo>
                <a:lnTo>
                  <a:pt x="457200" y="49530"/>
                </a:lnTo>
                <a:lnTo>
                  <a:pt x="444500" y="61722"/>
                </a:lnTo>
                <a:lnTo>
                  <a:pt x="444500" y="209550"/>
                </a:lnTo>
                <a:lnTo>
                  <a:pt x="457200" y="190500"/>
                </a:lnTo>
              </a:path>
              <a:path w="1765300" h="3435858">
                <a:moveTo>
                  <a:pt x="508000" y="61722"/>
                </a:moveTo>
                <a:lnTo>
                  <a:pt x="508000" y="43434"/>
                </a:lnTo>
                <a:lnTo>
                  <a:pt x="495300" y="30480"/>
                </a:lnTo>
                <a:lnTo>
                  <a:pt x="482600" y="30480"/>
                </a:lnTo>
                <a:lnTo>
                  <a:pt x="469900" y="36576"/>
                </a:lnTo>
                <a:lnTo>
                  <a:pt x="457200" y="43434"/>
                </a:lnTo>
                <a:lnTo>
                  <a:pt x="457200" y="166116"/>
                </a:lnTo>
                <a:lnTo>
                  <a:pt x="469900" y="147828"/>
                </a:lnTo>
                <a:lnTo>
                  <a:pt x="482600" y="123444"/>
                </a:lnTo>
                <a:lnTo>
                  <a:pt x="495300" y="104394"/>
                </a:lnTo>
                <a:lnTo>
                  <a:pt x="495300" y="86106"/>
                </a:lnTo>
                <a:lnTo>
                  <a:pt x="508000" y="61722"/>
                </a:lnTo>
              </a:path>
              <a:path w="1765300" h="3435858">
                <a:moveTo>
                  <a:pt x="673100" y="1872234"/>
                </a:moveTo>
                <a:lnTo>
                  <a:pt x="673100" y="357378"/>
                </a:lnTo>
                <a:lnTo>
                  <a:pt x="635000" y="227838"/>
                </a:lnTo>
                <a:lnTo>
                  <a:pt x="622300" y="190500"/>
                </a:lnTo>
                <a:lnTo>
                  <a:pt x="596900" y="147828"/>
                </a:lnTo>
                <a:lnTo>
                  <a:pt x="596900" y="18288"/>
                </a:lnTo>
                <a:lnTo>
                  <a:pt x="571500" y="36576"/>
                </a:lnTo>
                <a:lnTo>
                  <a:pt x="546100" y="61722"/>
                </a:lnTo>
                <a:lnTo>
                  <a:pt x="533400" y="86106"/>
                </a:lnTo>
                <a:lnTo>
                  <a:pt x="508000" y="110490"/>
                </a:lnTo>
                <a:lnTo>
                  <a:pt x="508000" y="135636"/>
                </a:lnTo>
                <a:lnTo>
                  <a:pt x="495300" y="160020"/>
                </a:lnTo>
                <a:lnTo>
                  <a:pt x="482600" y="190500"/>
                </a:lnTo>
                <a:lnTo>
                  <a:pt x="469900" y="215646"/>
                </a:lnTo>
                <a:lnTo>
                  <a:pt x="482600" y="221742"/>
                </a:lnTo>
                <a:lnTo>
                  <a:pt x="520700" y="221742"/>
                </a:lnTo>
                <a:lnTo>
                  <a:pt x="533400" y="227838"/>
                </a:lnTo>
                <a:lnTo>
                  <a:pt x="546100" y="227838"/>
                </a:lnTo>
                <a:lnTo>
                  <a:pt x="558800" y="240030"/>
                </a:lnTo>
                <a:lnTo>
                  <a:pt x="558800" y="473964"/>
                </a:lnTo>
                <a:lnTo>
                  <a:pt x="571500" y="505206"/>
                </a:lnTo>
                <a:lnTo>
                  <a:pt x="622300" y="566166"/>
                </a:lnTo>
                <a:lnTo>
                  <a:pt x="635000" y="597408"/>
                </a:lnTo>
                <a:lnTo>
                  <a:pt x="635000" y="603504"/>
                </a:lnTo>
                <a:lnTo>
                  <a:pt x="647700" y="609600"/>
                </a:lnTo>
                <a:lnTo>
                  <a:pt x="660400" y="621792"/>
                </a:lnTo>
                <a:lnTo>
                  <a:pt x="660400" y="1952244"/>
                </a:lnTo>
                <a:lnTo>
                  <a:pt x="673100" y="1872234"/>
                </a:lnTo>
              </a:path>
              <a:path w="1765300" h="3435858">
                <a:moveTo>
                  <a:pt x="660400" y="1952244"/>
                </a:moveTo>
                <a:lnTo>
                  <a:pt x="660400" y="659130"/>
                </a:lnTo>
                <a:lnTo>
                  <a:pt x="647700" y="659130"/>
                </a:lnTo>
                <a:lnTo>
                  <a:pt x="647700" y="653034"/>
                </a:lnTo>
                <a:lnTo>
                  <a:pt x="635000" y="640080"/>
                </a:lnTo>
                <a:lnTo>
                  <a:pt x="609600" y="591312"/>
                </a:lnTo>
                <a:lnTo>
                  <a:pt x="596900" y="566166"/>
                </a:lnTo>
                <a:lnTo>
                  <a:pt x="571500" y="547878"/>
                </a:lnTo>
                <a:lnTo>
                  <a:pt x="558800" y="523494"/>
                </a:lnTo>
                <a:lnTo>
                  <a:pt x="533400" y="492252"/>
                </a:lnTo>
                <a:lnTo>
                  <a:pt x="520700" y="473964"/>
                </a:lnTo>
                <a:lnTo>
                  <a:pt x="495300" y="449580"/>
                </a:lnTo>
                <a:lnTo>
                  <a:pt x="482600" y="425196"/>
                </a:lnTo>
                <a:lnTo>
                  <a:pt x="469900" y="400050"/>
                </a:lnTo>
                <a:lnTo>
                  <a:pt x="469900" y="3275838"/>
                </a:lnTo>
                <a:lnTo>
                  <a:pt x="482600" y="3269742"/>
                </a:lnTo>
                <a:lnTo>
                  <a:pt x="495300" y="3257550"/>
                </a:lnTo>
                <a:lnTo>
                  <a:pt x="495300" y="3147060"/>
                </a:lnTo>
                <a:lnTo>
                  <a:pt x="508000" y="3134106"/>
                </a:lnTo>
                <a:lnTo>
                  <a:pt x="520700" y="3134106"/>
                </a:lnTo>
                <a:lnTo>
                  <a:pt x="533400" y="3128010"/>
                </a:lnTo>
                <a:lnTo>
                  <a:pt x="558800" y="3029712"/>
                </a:lnTo>
                <a:lnTo>
                  <a:pt x="558800" y="2980182"/>
                </a:lnTo>
                <a:lnTo>
                  <a:pt x="571500" y="2931414"/>
                </a:lnTo>
                <a:lnTo>
                  <a:pt x="571500" y="2826258"/>
                </a:lnTo>
                <a:lnTo>
                  <a:pt x="596900" y="2727960"/>
                </a:lnTo>
                <a:lnTo>
                  <a:pt x="635000" y="2106168"/>
                </a:lnTo>
                <a:lnTo>
                  <a:pt x="647700" y="2026158"/>
                </a:lnTo>
                <a:lnTo>
                  <a:pt x="660400" y="1952244"/>
                </a:lnTo>
              </a:path>
              <a:path w="1765300" h="3435858">
                <a:moveTo>
                  <a:pt x="558800" y="473964"/>
                </a:moveTo>
                <a:lnTo>
                  <a:pt x="558800" y="246126"/>
                </a:lnTo>
                <a:lnTo>
                  <a:pt x="546100" y="258318"/>
                </a:lnTo>
                <a:lnTo>
                  <a:pt x="533400" y="271272"/>
                </a:lnTo>
                <a:lnTo>
                  <a:pt x="533400" y="283464"/>
                </a:lnTo>
                <a:lnTo>
                  <a:pt x="508000" y="295656"/>
                </a:lnTo>
                <a:lnTo>
                  <a:pt x="508000" y="307848"/>
                </a:lnTo>
                <a:lnTo>
                  <a:pt x="495300" y="332232"/>
                </a:lnTo>
                <a:lnTo>
                  <a:pt x="482600" y="351282"/>
                </a:lnTo>
                <a:lnTo>
                  <a:pt x="508000" y="381762"/>
                </a:lnTo>
                <a:lnTo>
                  <a:pt x="520700" y="412242"/>
                </a:lnTo>
                <a:lnTo>
                  <a:pt x="533400" y="443484"/>
                </a:lnTo>
                <a:lnTo>
                  <a:pt x="558800" y="473964"/>
                </a:lnTo>
              </a:path>
              <a:path w="1765300" h="3435858">
                <a:moveTo>
                  <a:pt x="508000" y="3245358"/>
                </a:moveTo>
                <a:lnTo>
                  <a:pt x="508000" y="3195828"/>
                </a:lnTo>
                <a:lnTo>
                  <a:pt x="495300" y="3177540"/>
                </a:lnTo>
                <a:lnTo>
                  <a:pt x="495300" y="3257550"/>
                </a:lnTo>
                <a:lnTo>
                  <a:pt x="508000" y="3245358"/>
                </a:lnTo>
              </a:path>
              <a:path w="1765300" h="3435858">
                <a:moveTo>
                  <a:pt x="762000" y="609600"/>
                </a:moveTo>
                <a:lnTo>
                  <a:pt x="736600" y="579120"/>
                </a:lnTo>
                <a:lnTo>
                  <a:pt x="723900" y="547878"/>
                </a:lnTo>
                <a:lnTo>
                  <a:pt x="723900" y="517398"/>
                </a:lnTo>
                <a:lnTo>
                  <a:pt x="698500" y="486156"/>
                </a:lnTo>
                <a:lnTo>
                  <a:pt x="698500" y="449580"/>
                </a:lnTo>
                <a:lnTo>
                  <a:pt x="685800" y="418338"/>
                </a:lnTo>
                <a:lnTo>
                  <a:pt x="673100" y="387858"/>
                </a:lnTo>
                <a:lnTo>
                  <a:pt x="673100" y="1798320"/>
                </a:lnTo>
                <a:lnTo>
                  <a:pt x="698500" y="1718310"/>
                </a:lnTo>
                <a:lnTo>
                  <a:pt x="711200" y="1570482"/>
                </a:lnTo>
                <a:lnTo>
                  <a:pt x="711200" y="763524"/>
                </a:lnTo>
                <a:lnTo>
                  <a:pt x="762000" y="609600"/>
                </a:lnTo>
              </a:path>
              <a:path w="1765300" h="3435858">
                <a:moveTo>
                  <a:pt x="736600" y="1490472"/>
                </a:moveTo>
                <a:lnTo>
                  <a:pt x="736600" y="763524"/>
                </a:lnTo>
                <a:lnTo>
                  <a:pt x="723900" y="769620"/>
                </a:lnTo>
                <a:lnTo>
                  <a:pt x="723900" y="763524"/>
                </a:lnTo>
                <a:lnTo>
                  <a:pt x="711200" y="763524"/>
                </a:lnTo>
                <a:lnTo>
                  <a:pt x="711200" y="1570482"/>
                </a:lnTo>
                <a:lnTo>
                  <a:pt x="723900" y="1496568"/>
                </a:lnTo>
                <a:lnTo>
                  <a:pt x="736600" y="1490472"/>
                </a:lnTo>
              </a:path>
              <a:path w="1765300" h="3435858">
                <a:moveTo>
                  <a:pt x="762000" y="1490472"/>
                </a:moveTo>
                <a:lnTo>
                  <a:pt x="762000" y="713994"/>
                </a:lnTo>
                <a:lnTo>
                  <a:pt x="749300" y="733044"/>
                </a:lnTo>
                <a:lnTo>
                  <a:pt x="736600" y="745236"/>
                </a:lnTo>
                <a:lnTo>
                  <a:pt x="736600" y="1484376"/>
                </a:lnTo>
                <a:lnTo>
                  <a:pt x="749300" y="1484376"/>
                </a:lnTo>
                <a:lnTo>
                  <a:pt x="749300" y="1490472"/>
                </a:lnTo>
                <a:lnTo>
                  <a:pt x="762000" y="1490472"/>
                </a:lnTo>
              </a:path>
              <a:path w="1765300" h="3435858">
                <a:moveTo>
                  <a:pt x="965200" y="461772"/>
                </a:moveTo>
                <a:lnTo>
                  <a:pt x="965200" y="6096"/>
                </a:lnTo>
                <a:lnTo>
                  <a:pt x="927100" y="0"/>
                </a:lnTo>
                <a:lnTo>
                  <a:pt x="914400" y="86106"/>
                </a:lnTo>
                <a:lnTo>
                  <a:pt x="901700" y="166116"/>
                </a:lnTo>
                <a:lnTo>
                  <a:pt x="889000" y="240030"/>
                </a:lnTo>
                <a:lnTo>
                  <a:pt x="876300" y="320040"/>
                </a:lnTo>
                <a:lnTo>
                  <a:pt x="850900" y="393954"/>
                </a:lnTo>
                <a:lnTo>
                  <a:pt x="838200" y="473964"/>
                </a:lnTo>
                <a:lnTo>
                  <a:pt x="787400" y="621792"/>
                </a:lnTo>
                <a:lnTo>
                  <a:pt x="787400" y="640080"/>
                </a:lnTo>
                <a:lnTo>
                  <a:pt x="774700" y="659130"/>
                </a:lnTo>
                <a:lnTo>
                  <a:pt x="762000" y="677418"/>
                </a:lnTo>
                <a:lnTo>
                  <a:pt x="762000" y="1742694"/>
                </a:lnTo>
                <a:lnTo>
                  <a:pt x="812800" y="2222754"/>
                </a:lnTo>
                <a:lnTo>
                  <a:pt x="838200" y="2346198"/>
                </a:lnTo>
                <a:lnTo>
                  <a:pt x="838200" y="689610"/>
                </a:lnTo>
                <a:lnTo>
                  <a:pt x="850900" y="665226"/>
                </a:lnTo>
                <a:lnTo>
                  <a:pt x="863600" y="646176"/>
                </a:lnTo>
                <a:lnTo>
                  <a:pt x="889000" y="597408"/>
                </a:lnTo>
                <a:lnTo>
                  <a:pt x="901700" y="579120"/>
                </a:lnTo>
                <a:lnTo>
                  <a:pt x="914400" y="553974"/>
                </a:lnTo>
                <a:lnTo>
                  <a:pt x="927100" y="529590"/>
                </a:lnTo>
                <a:lnTo>
                  <a:pt x="927100" y="505206"/>
                </a:lnTo>
                <a:lnTo>
                  <a:pt x="952500" y="486156"/>
                </a:lnTo>
                <a:lnTo>
                  <a:pt x="965200" y="461772"/>
                </a:lnTo>
              </a:path>
              <a:path w="1765300" h="3435858">
                <a:moveTo>
                  <a:pt x="1079500" y="3309112"/>
                </a:moveTo>
                <a:lnTo>
                  <a:pt x="1079500" y="332232"/>
                </a:lnTo>
                <a:lnTo>
                  <a:pt x="1054100" y="351282"/>
                </a:lnTo>
                <a:lnTo>
                  <a:pt x="1041400" y="375666"/>
                </a:lnTo>
                <a:lnTo>
                  <a:pt x="1028700" y="393954"/>
                </a:lnTo>
                <a:lnTo>
                  <a:pt x="1016000" y="418338"/>
                </a:lnTo>
                <a:lnTo>
                  <a:pt x="1003300" y="443484"/>
                </a:lnTo>
                <a:lnTo>
                  <a:pt x="990600" y="461772"/>
                </a:lnTo>
                <a:lnTo>
                  <a:pt x="965200" y="486156"/>
                </a:lnTo>
                <a:lnTo>
                  <a:pt x="965200" y="511302"/>
                </a:lnTo>
                <a:lnTo>
                  <a:pt x="952500" y="535686"/>
                </a:lnTo>
                <a:lnTo>
                  <a:pt x="927100" y="560070"/>
                </a:lnTo>
                <a:lnTo>
                  <a:pt x="927100" y="579120"/>
                </a:lnTo>
                <a:lnTo>
                  <a:pt x="901700" y="603504"/>
                </a:lnTo>
                <a:lnTo>
                  <a:pt x="901700" y="627888"/>
                </a:lnTo>
                <a:lnTo>
                  <a:pt x="889000" y="653034"/>
                </a:lnTo>
                <a:lnTo>
                  <a:pt x="876300" y="671322"/>
                </a:lnTo>
                <a:lnTo>
                  <a:pt x="863600" y="695706"/>
                </a:lnTo>
                <a:lnTo>
                  <a:pt x="850900" y="695706"/>
                </a:lnTo>
                <a:lnTo>
                  <a:pt x="838200" y="689610"/>
                </a:lnTo>
                <a:lnTo>
                  <a:pt x="838200" y="2346198"/>
                </a:lnTo>
                <a:lnTo>
                  <a:pt x="850900" y="2463546"/>
                </a:lnTo>
                <a:lnTo>
                  <a:pt x="863600" y="2543556"/>
                </a:lnTo>
                <a:lnTo>
                  <a:pt x="863600" y="2629662"/>
                </a:lnTo>
                <a:lnTo>
                  <a:pt x="876300" y="2709672"/>
                </a:lnTo>
                <a:lnTo>
                  <a:pt x="876300" y="2875788"/>
                </a:lnTo>
                <a:lnTo>
                  <a:pt x="889000" y="2955798"/>
                </a:lnTo>
                <a:lnTo>
                  <a:pt x="889000" y="3035808"/>
                </a:lnTo>
                <a:lnTo>
                  <a:pt x="901700" y="3109722"/>
                </a:lnTo>
                <a:lnTo>
                  <a:pt x="939800" y="3128010"/>
                </a:lnTo>
                <a:lnTo>
                  <a:pt x="939800" y="3225038"/>
                </a:lnTo>
                <a:lnTo>
                  <a:pt x="965200" y="3233166"/>
                </a:lnTo>
                <a:lnTo>
                  <a:pt x="990600" y="3251454"/>
                </a:lnTo>
                <a:lnTo>
                  <a:pt x="1016000" y="3263646"/>
                </a:lnTo>
                <a:lnTo>
                  <a:pt x="1054100" y="3300984"/>
                </a:lnTo>
                <a:lnTo>
                  <a:pt x="1079500" y="3309112"/>
                </a:lnTo>
              </a:path>
              <a:path w="1765300" h="3435858">
                <a:moveTo>
                  <a:pt x="939800" y="3225038"/>
                </a:moveTo>
                <a:lnTo>
                  <a:pt x="939800" y="3140202"/>
                </a:lnTo>
                <a:lnTo>
                  <a:pt x="927100" y="3159252"/>
                </a:lnTo>
                <a:lnTo>
                  <a:pt x="927100" y="3220974"/>
                </a:lnTo>
                <a:lnTo>
                  <a:pt x="939800" y="3225038"/>
                </a:lnTo>
              </a:path>
              <a:path w="1765300" h="3435858">
                <a:moveTo>
                  <a:pt x="1041400" y="209550"/>
                </a:moveTo>
                <a:lnTo>
                  <a:pt x="1028700" y="184404"/>
                </a:lnTo>
                <a:lnTo>
                  <a:pt x="1016000" y="153924"/>
                </a:lnTo>
                <a:lnTo>
                  <a:pt x="1016000" y="129540"/>
                </a:lnTo>
                <a:lnTo>
                  <a:pt x="1003300" y="110490"/>
                </a:lnTo>
                <a:lnTo>
                  <a:pt x="990600" y="86106"/>
                </a:lnTo>
                <a:lnTo>
                  <a:pt x="977900" y="55626"/>
                </a:lnTo>
                <a:lnTo>
                  <a:pt x="965200" y="30480"/>
                </a:lnTo>
                <a:lnTo>
                  <a:pt x="965200" y="252222"/>
                </a:lnTo>
                <a:lnTo>
                  <a:pt x="990600" y="227838"/>
                </a:lnTo>
                <a:lnTo>
                  <a:pt x="1003300" y="227838"/>
                </a:lnTo>
                <a:lnTo>
                  <a:pt x="1016000" y="221742"/>
                </a:lnTo>
                <a:lnTo>
                  <a:pt x="1028700" y="221742"/>
                </a:lnTo>
                <a:lnTo>
                  <a:pt x="1041400" y="209550"/>
                </a:lnTo>
              </a:path>
              <a:path w="1765300" h="3435858">
                <a:moveTo>
                  <a:pt x="1054100" y="326136"/>
                </a:moveTo>
                <a:lnTo>
                  <a:pt x="1028700" y="301752"/>
                </a:lnTo>
                <a:lnTo>
                  <a:pt x="1028700" y="295656"/>
                </a:lnTo>
                <a:lnTo>
                  <a:pt x="1016000" y="283464"/>
                </a:lnTo>
                <a:lnTo>
                  <a:pt x="1003300" y="277368"/>
                </a:lnTo>
                <a:lnTo>
                  <a:pt x="990600" y="264414"/>
                </a:lnTo>
                <a:lnTo>
                  <a:pt x="990600" y="258318"/>
                </a:lnTo>
                <a:lnTo>
                  <a:pt x="965200" y="252222"/>
                </a:lnTo>
                <a:lnTo>
                  <a:pt x="965200" y="437388"/>
                </a:lnTo>
                <a:lnTo>
                  <a:pt x="990600" y="412242"/>
                </a:lnTo>
                <a:lnTo>
                  <a:pt x="1003300" y="393954"/>
                </a:lnTo>
                <a:lnTo>
                  <a:pt x="1016000" y="369570"/>
                </a:lnTo>
                <a:lnTo>
                  <a:pt x="1028700" y="351282"/>
                </a:lnTo>
                <a:lnTo>
                  <a:pt x="1054100" y="326136"/>
                </a:lnTo>
              </a:path>
              <a:path w="1765300" h="3435858">
                <a:moveTo>
                  <a:pt x="1346200" y="911352"/>
                </a:moveTo>
                <a:lnTo>
                  <a:pt x="1346200" y="116586"/>
                </a:lnTo>
                <a:lnTo>
                  <a:pt x="1320800" y="116586"/>
                </a:lnTo>
                <a:lnTo>
                  <a:pt x="1295400" y="123444"/>
                </a:lnTo>
                <a:lnTo>
                  <a:pt x="1270000" y="123444"/>
                </a:lnTo>
                <a:lnTo>
                  <a:pt x="1244600" y="116586"/>
                </a:lnTo>
                <a:lnTo>
                  <a:pt x="1193800" y="104394"/>
                </a:lnTo>
                <a:lnTo>
                  <a:pt x="1181100" y="92202"/>
                </a:lnTo>
                <a:lnTo>
                  <a:pt x="1155700" y="86106"/>
                </a:lnTo>
                <a:lnTo>
                  <a:pt x="1130300" y="86106"/>
                </a:lnTo>
                <a:lnTo>
                  <a:pt x="1117600" y="80010"/>
                </a:lnTo>
                <a:lnTo>
                  <a:pt x="1104900" y="80010"/>
                </a:lnTo>
                <a:lnTo>
                  <a:pt x="1092200" y="67818"/>
                </a:lnTo>
                <a:lnTo>
                  <a:pt x="1092200" y="36576"/>
                </a:lnTo>
                <a:lnTo>
                  <a:pt x="1079500" y="30480"/>
                </a:lnTo>
                <a:lnTo>
                  <a:pt x="1054100" y="30480"/>
                </a:lnTo>
                <a:lnTo>
                  <a:pt x="1041400" y="36576"/>
                </a:lnTo>
                <a:lnTo>
                  <a:pt x="1028700" y="36576"/>
                </a:lnTo>
                <a:lnTo>
                  <a:pt x="1016000" y="49530"/>
                </a:lnTo>
                <a:lnTo>
                  <a:pt x="1016000" y="67818"/>
                </a:lnTo>
                <a:lnTo>
                  <a:pt x="1028700" y="104394"/>
                </a:lnTo>
                <a:lnTo>
                  <a:pt x="1041400" y="123444"/>
                </a:lnTo>
                <a:lnTo>
                  <a:pt x="1054100" y="147828"/>
                </a:lnTo>
                <a:lnTo>
                  <a:pt x="1054100" y="184404"/>
                </a:lnTo>
                <a:lnTo>
                  <a:pt x="1079500" y="203454"/>
                </a:lnTo>
                <a:lnTo>
                  <a:pt x="1079500" y="3309112"/>
                </a:lnTo>
                <a:lnTo>
                  <a:pt x="1092200" y="3313176"/>
                </a:lnTo>
                <a:lnTo>
                  <a:pt x="1117600" y="3337560"/>
                </a:lnTo>
                <a:lnTo>
                  <a:pt x="1117600" y="1490472"/>
                </a:lnTo>
                <a:lnTo>
                  <a:pt x="1130300" y="1490472"/>
                </a:lnTo>
                <a:lnTo>
                  <a:pt x="1130300" y="855726"/>
                </a:lnTo>
                <a:lnTo>
                  <a:pt x="1155700" y="695706"/>
                </a:lnTo>
                <a:lnTo>
                  <a:pt x="1181100" y="621792"/>
                </a:lnTo>
                <a:lnTo>
                  <a:pt x="1193800" y="541782"/>
                </a:lnTo>
                <a:lnTo>
                  <a:pt x="1206500" y="467868"/>
                </a:lnTo>
                <a:lnTo>
                  <a:pt x="1231900" y="393954"/>
                </a:lnTo>
                <a:lnTo>
                  <a:pt x="1257300" y="393954"/>
                </a:lnTo>
                <a:lnTo>
                  <a:pt x="1257300" y="771017"/>
                </a:lnTo>
                <a:lnTo>
                  <a:pt x="1270000" y="806958"/>
                </a:lnTo>
                <a:lnTo>
                  <a:pt x="1295400" y="813054"/>
                </a:lnTo>
                <a:lnTo>
                  <a:pt x="1308100" y="819150"/>
                </a:lnTo>
                <a:lnTo>
                  <a:pt x="1308100" y="831342"/>
                </a:lnTo>
                <a:lnTo>
                  <a:pt x="1320800" y="843534"/>
                </a:lnTo>
                <a:lnTo>
                  <a:pt x="1320800" y="893064"/>
                </a:lnTo>
                <a:lnTo>
                  <a:pt x="1346200" y="911352"/>
                </a:lnTo>
              </a:path>
              <a:path w="1765300" h="3435858">
                <a:moveTo>
                  <a:pt x="1028700" y="252222"/>
                </a:moveTo>
                <a:lnTo>
                  <a:pt x="1028700" y="240030"/>
                </a:lnTo>
                <a:lnTo>
                  <a:pt x="1016000" y="246126"/>
                </a:lnTo>
                <a:lnTo>
                  <a:pt x="1028700" y="252222"/>
                </a:lnTo>
              </a:path>
              <a:path w="1765300" h="3435858">
                <a:moveTo>
                  <a:pt x="1079500" y="320040"/>
                </a:moveTo>
                <a:lnTo>
                  <a:pt x="1079500" y="203454"/>
                </a:lnTo>
                <a:lnTo>
                  <a:pt x="1066800" y="209550"/>
                </a:lnTo>
                <a:lnTo>
                  <a:pt x="1066800" y="215646"/>
                </a:lnTo>
                <a:lnTo>
                  <a:pt x="1041400" y="233934"/>
                </a:lnTo>
                <a:lnTo>
                  <a:pt x="1028700" y="233934"/>
                </a:lnTo>
                <a:lnTo>
                  <a:pt x="1028700" y="264414"/>
                </a:lnTo>
                <a:lnTo>
                  <a:pt x="1041400" y="277368"/>
                </a:lnTo>
                <a:lnTo>
                  <a:pt x="1054100" y="283464"/>
                </a:lnTo>
                <a:lnTo>
                  <a:pt x="1054100" y="295656"/>
                </a:lnTo>
                <a:lnTo>
                  <a:pt x="1079500" y="320040"/>
                </a:lnTo>
              </a:path>
              <a:path w="1765300" h="3435858">
                <a:moveTo>
                  <a:pt x="1155700" y="2912364"/>
                </a:moveTo>
                <a:lnTo>
                  <a:pt x="1155700" y="2709672"/>
                </a:lnTo>
                <a:lnTo>
                  <a:pt x="1117600" y="2106168"/>
                </a:lnTo>
                <a:lnTo>
                  <a:pt x="1117600" y="3128010"/>
                </a:lnTo>
                <a:lnTo>
                  <a:pt x="1143000" y="3115818"/>
                </a:lnTo>
                <a:lnTo>
                  <a:pt x="1155700" y="2912364"/>
                </a:lnTo>
              </a:path>
              <a:path w="1765300" h="3435858">
                <a:moveTo>
                  <a:pt x="1371600" y="3423666"/>
                </a:moveTo>
                <a:lnTo>
                  <a:pt x="1371600" y="3411474"/>
                </a:lnTo>
                <a:lnTo>
                  <a:pt x="1358900" y="3399282"/>
                </a:lnTo>
                <a:lnTo>
                  <a:pt x="1346200" y="3380994"/>
                </a:lnTo>
                <a:lnTo>
                  <a:pt x="1320800" y="3361944"/>
                </a:lnTo>
                <a:lnTo>
                  <a:pt x="1308100" y="3343656"/>
                </a:lnTo>
                <a:lnTo>
                  <a:pt x="1308100" y="3331464"/>
                </a:lnTo>
                <a:lnTo>
                  <a:pt x="1282700" y="3313176"/>
                </a:lnTo>
                <a:lnTo>
                  <a:pt x="1257300" y="3294126"/>
                </a:lnTo>
                <a:lnTo>
                  <a:pt x="1257300" y="3281934"/>
                </a:lnTo>
                <a:lnTo>
                  <a:pt x="1244600" y="3263646"/>
                </a:lnTo>
                <a:lnTo>
                  <a:pt x="1219200" y="3245358"/>
                </a:lnTo>
                <a:lnTo>
                  <a:pt x="1193800" y="3233166"/>
                </a:lnTo>
                <a:lnTo>
                  <a:pt x="1181100" y="3214116"/>
                </a:lnTo>
                <a:lnTo>
                  <a:pt x="1168400" y="3201924"/>
                </a:lnTo>
                <a:lnTo>
                  <a:pt x="1155700" y="3183636"/>
                </a:lnTo>
                <a:lnTo>
                  <a:pt x="1130300" y="3171444"/>
                </a:lnTo>
                <a:lnTo>
                  <a:pt x="1117600" y="3153156"/>
                </a:lnTo>
                <a:lnTo>
                  <a:pt x="1117600" y="3337560"/>
                </a:lnTo>
                <a:lnTo>
                  <a:pt x="1130300" y="3349752"/>
                </a:lnTo>
                <a:lnTo>
                  <a:pt x="1168400" y="3361944"/>
                </a:lnTo>
                <a:lnTo>
                  <a:pt x="1193800" y="3380994"/>
                </a:lnTo>
                <a:lnTo>
                  <a:pt x="1244600" y="3405378"/>
                </a:lnTo>
                <a:lnTo>
                  <a:pt x="1270000" y="3411474"/>
                </a:lnTo>
                <a:lnTo>
                  <a:pt x="1308100" y="3423666"/>
                </a:lnTo>
                <a:lnTo>
                  <a:pt x="1358900" y="3435858"/>
                </a:lnTo>
                <a:lnTo>
                  <a:pt x="1371600" y="3423666"/>
                </a:lnTo>
              </a:path>
              <a:path w="1765300" h="3435858">
                <a:moveTo>
                  <a:pt x="1168400" y="1083564"/>
                </a:moveTo>
                <a:lnTo>
                  <a:pt x="1168400" y="1065276"/>
                </a:lnTo>
                <a:lnTo>
                  <a:pt x="1155700" y="1028700"/>
                </a:lnTo>
                <a:lnTo>
                  <a:pt x="1130300" y="1015746"/>
                </a:lnTo>
                <a:lnTo>
                  <a:pt x="1130300" y="1120902"/>
                </a:lnTo>
                <a:lnTo>
                  <a:pt x="1168400" y="1083564"/>
                </a:lnTo>
              </a:path>
              <a:path w="1765300" h="3435858">
                <a:moveTo>
                  <a:pt x="1181100" y="1477518"/>
                </a:moveTo>
                <a:lnTo>
                  <a:pt x="1181100" y="1385316"/>
                </a:lnTo>
                <a:lnTo>
                  <a:pt x="1168400" y="1342644"/>
                </a:lnTo>
                <a:lnTo>
                  <a:pt x="1155700" y="1293114"/>
                </a:lnTo>
                <a:lnTo>
                  <a:pt x="1130300" y="1207008"/>
                </a:lnTo>
                <a:lnTo>
                  <a:pt x="1130300" y="1484376"/>
                </a:lnTo>
                <a:lnTo>
                  <a:pt x="1143000" y="1484376"/>
                </a:lnTo>
                <a:lnTo>
                  <a:pt x="1155700" y="1490472"/>
                </a:lnTo>
                <a:lnTo>
                  <a:pt x="1155700" y="1484376"/>
                </a:lnTo>
                <a:lnTo>
                  <a:pt x="1168400" y="1484376"/>
                </a:lnTo>
                <a:lnTo>
                  <a:pt x="1168400" y="1477518"/>
                </a:lnTo>
                <a:lnTo>
                  <a:pt x="1181100" y="1477518"/>
                </a:lnTo>
              </a:path>
              <a:path w="1765300" h="3435858">
                <a:moveTo>
                  <a:pt x="1257300" y="771017"/>
                </a:moveTo>
                <a:lnTo>
                  <a:pt x="1257300" y="425196"/>
                </a:lnTo>
                <a:lnTo>
                  <a:pt x="1244600" y="443484"/>
                </a:lnTo>
                <a:lnTo>
                  <a:pt x="1244600" y="467868"/>
                </a:lnTo>
                <a:lnTo>
                  <a:pt x="1231900" y="492252"/>
                </a:lnTo>
                <a:lnTo>
                  <a:pt x="1219200" y="517398"/>
                </a:lnTo>
                <a:lnTo>
                  <a:pt x="1219200" y="541782"/>
                </a:lnTo>
                <a:lnTo>
                  <a:pt x="1206500" y="560070"/>
                </a:lnTo>
                <a:lnTo>
                  <a:pt x="1193800" y="591312"/>
                </a:lnTo>
                <a:lnTo>
                  <a:pt x="1257300" y="771017"/>
                </a:lnTo>
              </a:path>
              <a:path w="1765300" h="3435858">
                <a:moveTo>
                  <a:pt x="1358900" y="135636"/>
                </a:moveTo>
                <a:lnTo>
                  <a:pt x="1358900" y="129540"/>
                </a:lnTo>
                <a:lnTo>
                  <a:pt x="1346200" y="129540"/>
                </a:lnTo>
                <a:lnTo>
                  <a:pt x="1346200" y="221742"/>
                </a:lnTo>
                <a:lnTo>
                  <a:pt x="1358900" y="135636"/>
                </a:lnTo>
              </a:path>
              <a:path w="1765300" h="3435858">
                <a:moveTo>
                  <a:pt x="1536700" y="720090"/>
                </a:moveTo>
                <a:lnTo>
                  <a:pt x="1536700" y="707898"/>
                </a:lnTo>
                <a:lnTo>
                  <a:pt x="1511300" y="689610"/>
                </a:lnTo>
                <a:lnTo>
                  <a:pt x="1485900" y="677418"/>
                </a:lnTo>
                <a:lnTo>
                  <a:pt x="1473200" y="621792"/>
                </a:lnTo>
                <a:lnTo>
                  <a:pt x="1447800" y="560070"/>
                </a:lnTo>
                <a:lnTo>
                  <a:pt x="1422400" y="505206"/>
                </a:lnTo>
                <a:lnTo>
                  <a:pt x="1409700" y="449580"/>
                </a:lnTo>
                <a:lnTo>
                  <a:pt x="1384300" y="393954"/>
                </a:lnTo>
                <a:lnTo>
                  <a:pt x="1371600" y="332232"/>
                </a:lnTo>
                <a:lnTo>
                  <a:pt x="1346200" y="221742"/>
                </a:lnTo>
                <a:lnTo>
                  <a:pt x="1346200" y="929640"/>
                </a:lnTo>
                <a:lnTo>
                  <a:pt x="1358900" y="954786"/>
                </a:lnTo>
                <a:lnTo>
                  <a:pt x="1384300" y="973074"/>
                </a:lnTo>
                <a:lnTo>
                  <a:pt x="1409700" y="1009650"/>
                </a:lnTo>
                <a:lnTo>
                  <a:pt x="1422400" y="1034796"/>
                </a:lnTo>
                <a:lnTo>
                  <a:pt x="1473200" y="1071372"/>
                </a:lnTo>
                <a:lnTo>
                  <a:pt x="1485900" y="1089660"/>
                </a:lnTo>
                <a:lnTo>
                  <a:pt x="1498600" y="1108710"/>
                </a:lnTo>
                <a:lnTo>
                  <a:pt x="1511300" y="1133094"/>
                </a:lnTo>
                <a:lnTo>
                  <a:pt x="1524000" y="1145286"/>
                </a:lnTo>
                <a:lnTo>
                  <a:pt x="1524000" y="733044"/>
                </a:lnTo>
                <a:lnTo>
                  <a:pt x="1536700" y="720090"/>
                </a:lnTo>
              </a:path>
              <a:path w="1765300" h="3435858">
                <a:moveTo>
                  <a:pt x="1574800" y="1207008"/>
                </a:moveTo>
                <a:lnTo>
                  <a:pt x="1574800" y="843534"/>
                </a:lnTo>
                <a:lnTo>
                  <a:pt x="1549400" y="825246"/>
                </a:lnTo>
                <a:lnTo>
                  <a:pt x="1549400" y="806958"/>
                </a:lnTo>
                <a:lnTo>
                  <a:pt x="1536700" y="794004"/>
                </a:lnTo>
                <a:lnTo>
                  <a:pt x="1524000" y="769620"/>
                </a:lnTo>
                <a:lnTo>
                  <a:pt x="1524000" y="1145286"/>
                </a:lnTo>
                <a:lnTo>
                  <a:pt x="1549400" y="1169670"/>
                </a:lnTo>
                <a:lnTo>
                  <a:pt x="1562100" y="1188720"/>
                </a:lnTo>
                <a:lnTo>
                  <a:pt x="1574800" y="1207008"/>
                </a:lnTo>
              </a:path>
              <a:path w="1765300" h="3435858">
                <a:moveTo>
                  <a:pt x="1765300" y="1083564"/>
                </a:moveTo>
                <a:lnTo>
                  <a:pt x="1752600" y="1065276"/>
                </a:lnTo>
                <a:lnTo>
                  <a:pt x="1714500" y="1028700"/>
                </a:lnTo>
                <a:lnTo>
                  <a:pt x="1701800" y="1009650"/>
                </a:lnTo>
                <a:lnTo>
                  <a:pt x="1701800" y="997458"/>
                </a:lnTo>
                <a:lnTo>
                  <a:pt x="1676400" y="979170"/>
                </a:lnTo>
                <a:lnTo>
                  <a:pt x="1663700" y="966978"/>
                </a:lnTo>
                <a:lnTo>
                  <a:pt x="1651000" y="947928"/>
                </a:lnTo>
                <a:lnTo>
                  <a:pt x="1638300" y="929640"/>
                </a:lnTo>
                <a:lnTo>
                  <a:pt x="1612900" y="911352"/>
                </a:lnTo>
                <a:lnTo>
                  <a:pt x="1612900" y="899160"/>
                </a:lnTo>
                <a:lnTo>
                  <a:pt x="1587500" y="874776"/>
                </a:lnTo>
                <a:lnTo>
                  <a:pt x="1574800" y="861822"/>
                </a:lnTo>
                <a:lnTo>
                  <a:pt x="1574800" y="1213104"/>
                </a:lnTo>
                <a:lnTo>
                  <a:pt x="1600200" y="1213104"/>
                </a:lnTo>
                <a:lnTo>
                  <a:pt x="1638300" y="1182624"/>
                </a:lnTo>
                <a:lnTo>
                  <a:pt x="1663700" y="1169670"/>
                </a:lnTo>
                <a:lnTo>
                  <a:pt x="1676400" y="1151382"/>
                </a:lnTo>
                <a:lnTo>
                  <a:pt x="1727200" y="1114806"/>
                </a:lnTo>
                <a:lnTo>
                  <a:pt x="1739900" y="1095756"/>
                </a:lnTo>
                <a:lnTo>
                  <a:pt x="1765300" y="1083564"/>
                </a:lnTo>
              </a:path>
            </a:pathLst>
          </a:custGeom>
          <a:solidFill>
            <a:srgbClr val="7E7E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0"/>
          <p:cNvSpPr/>
          <p:nvPr/>
        </p:nvSpPr>
        <p:spPr>
          <a:xfrm>
            <a:off x="2170035" y="2631440"/>
            <a:ext cx="94487" cy="203453"/>
          </a:xfrm>
          <a:custGeom>
            <a:avLst/>
            <a:gdLst/>
            <a:ahLst/>
            <a:cxnLst/>
            <a:rect l="l" t="t" r="r" b="b"/>
            <a:pathLst>
              <a:path w="94487" h="203453">
                <a:moveTo>
                  <a:pt x="94487" y="203454"/>
                </a:moveTo>
                <a:lnTo>
                  <a:pt x="94487" y="197358"/>
                </a:lnTo>
                <a:lnTo>
                  <a:pt x="86868" y="172212"/>
                </a:lnTo>
                <a:lnTo>
                  <a:pt x="70866" y="147828"/>
                </a:lnTo>
                <a:lnTo>
                  <a:pt x="63246" y="123444"/>
                </a:lnTo>
                <a:lnTo>
                  <a:pt x="54864" y="98298"/>
                </a:lnTo>
                <a:lnTo>
                  <a:pt x="39624" y="49530"/>
                </a:lnTo>
                <a:lnTo>
                  <a:pt x="23622" y="24384"/>
                </a:lnTo>
                <a:lnTo>
                  <a:pt x="16002" y="0"/>
                </a:lnTo>
                <a:lnTo>
                  <a:pt x="0" y="6096"/>
                </a:lnTo>
                <a:lnTo>
                  <a:pt x="7620" y="30480"/>
                </a:lnTo>
                <a:lnTo>
                  <a:pt x="16002" y="55626"/>
                </a:lnTo>
                <a:lnTo>
                  <a:pt x="31242" y="80010"/>
                </a:lnTo>
                <a:lnTo>
                  <a:pt x="39624" y="104394"/>
                </a:lnTo>
                <a:lnTo>
                  <a:pt x="54864" y="153924"/>
                </a:lnTo>
                <a:lnTo>
                  <a:pt x="70866" y="178308"/>
                </a:lnTo>
                <a:lnTo>
                  <a:pt x="78486" y="203454"/>
                </a:lnTo>
                <a:lnTo>
                  <a:pt x="78486" y="197358"/>
                </a:lnTo>
                <a:lnTo>
                  <a:pt x="94487" y="203454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1"/>
          <p:cNvSpPr/>
          <p:nvPr/>
        </p:nvSpPr>
        <p:spPr>
          <a:xfrm>
            <a:off x="2177656" y="2828798"/>
            <a:ext cx="86867" cy="48767"/>
          </a:xfrm>
          <a:custGeom>
            <a:avLst/>
            <a:gdLst/>
            <a:ahLst/>
            <a:cxnLst/>
            <a:rect l="l" t="t" r="r" b="b"/>
            <a:pathLst>
              <a:path w="86867" h="48767">
                <a:moveTo>
                  <a:pt x="86867" y="6095"/>
                </a:moveTo>
                <a:lnTo>
                  <a:pt x="70865" y="0"/>
                </a:lnTo>
                <a:lnTo>
                  <a:pt x="55625" y="12191"/>
                </a:lnTo>
                <a:lnTo>
                  <a:pt x="47243" y="12191"/>
                </a:lnTo>
                <a:lnTo>
                  <a:pt x="39623" y="18287"/>
                </a:lnTo>
                <a:lnTo>
                  <a:pt x="32003" y="18287"/>
                </a:lnTo>
                <a:lnTo>
                  <a:pt x="16001" y="24384"/>
                </a:lnTo>
                <a:lnTo>
                  <a:pt x="8381" y="36575"/>
                </a:lnTo>
                <a:lnTo>
                  <a:pt x="0" y="48767"/>
                </a:lnTo>
                <a:lnTo>
                  <a:pt x="8381" y="48767"/>
                </a:lnTo>
                <a:lnTo>
                  <a:pt x="16001" y="42672"/>
                </a:lnTo>
                <a:lnTo>
                  <a:pt x="16001" y="48767"/>
                </a:lnTo>
                <a:lnTo>
                  <a:pt x="23621" y="42672"/>
                </a:lnTo>
                <a:lnTo>
                  <a:pt x="23621" y="36575"/>
                </a:lnTo>
                <a:lnTo>
                  <a:pt x="55625" y="24384"/>
                </a:lnTo>
                <a:lnTo>
                  <a:pt x="63245" y="18287"/>
                </a:lnTo>
                <a:lnTo>
                  <a:pt x="79247" y="18287"/>
                </a:lnTo>
                <a:lnTo>
                  <a:pt x="86867" y="6095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2"/>
          <p:cNvSpPr/>
          <p:nvPr/>
        </p:nvSpPr>
        <p:spPr>
          <a:xfrm>
            <a:off x="2186037" y="2871470"/>
            <a:ext cx="78485" cy="80009"/>
          </a:xfrm>
          <a:custGeom>
            <a:avLst/>
            <a:gdLst/>
            <a:ahLst/>
            <a:cxnLst/>
            <a:rect l="l" t="t" r="r" b="b"/>
            <a:pathLst>
              <a:path w="78485" h="80009">
                <a:moveTo>
                  <a:pt x="78485" y="80009"/>
                </a:moveTo>
                <a:lnTo>
                  <a:pt x="78485" y="67817"/>
                </a:lnTo>
                <a:lnTo>
                  <a:pt x="70865" y="55625"/>
                </a:lnTo>
                <a:lnTo>
                  <a:pt x="62483" y="43433"/>
                </a:lnTo>
                <a:lnTo>
                  <a:pt x="31241" y="18287"/>
                </a:lnTo>
                <a:lnTo>
                  <a:pt x="23621" y="6095"/>
                </a:lnTo>
                <a:lnTo>
                  <a:pt x="7619" y="0"/>
                </a:lnTo>
                <a:lnTo>
                  <a:pt x="0" y="6095"/>
                </a:lnTo>
                <a:lnTo>
                  <a:pt x="7619" y="18287"/>
                </a:lnTo>
                <a:lnTo>
                  <a:pt x="23621" y="25145"/>
                </a:lnTo>
                <a:lnTo>
                  <a:pt x="31241" y="31241"/>
                </a:lnTo>
                <a:lnTo>
                  <a:pt x="38862" y="43433"/>
                </a:lnTo>
                <a:lnTo>
                  <a:pt x="47243" y="49529"/>
                </a:lnTo>
                <a:lnTo>
                  <a:pt x="62483" y="73913"/>
                </a:lnTo>
                <a:lnTo>
                  <a:pt x="70865" y="80009"/>
                </a:lnTo>
                <a:lnTo>
                  <a:pt x="78485" y="80009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3"/>
          <p:cNvSpPr/>
          <p:nvPr/>
        </p:nvSpPr>
        <p:spPr>
          <a:xfrm>
            <a:off x="2043543" y="2951480"/>
            <a:ext cx="220979" cy="369570"/>
          </a:xfrm>
          <a:custGeom>
            <a:avLst/>
            <a:gdLst/>
            <a:ahLst/>
            <a:cxnLst/>
            <a:rect l="l" t="t" r="r" b="b"/>
            <a:pathLst>
              <a:path w="220979" h="369570">
                <a:moveTo>
                  <a:pt x="220979" y="0"/>
                </a:moveTo>
                <a:lnTo>
                  <a:pt x="213359" y="0"/>
                </a:lnTo>
                <a:lnTo>
                  <a:pt x="189737" y="19050"/>
                </a:lnTo>
                <a:lnTo>
                  <a:pt x="173735" y="43434"/>
                </a:lnTo>
                <a:lnTo>
                  <a:pt x="166115" y="67818"/>
                </a:lnTo>
                <a:lnTo>
                  <a:pt x="150113" y="86106"/>
                </a:lnTo>
                <a:lnTo>
                  <a:pt x="134112" y="111252"/>
                </a:lnTo>
                <a:lnTo>
                  <a:pt x="126491" y="135636"/>
                </a:lnTo>
                <a:lnTo>
                  <a:pt x="110489" y="153924"/>
                </a:lnTo>
                <a:lnTo>
                  <a:pt x="95250" y="179070"/>
                </a:lnTo>
                <a:lnTo>
                  <a:pt x="86868" y="203454"/>
                </a:lnTo>
                <a:lnTo>
                  <a:pt x="70865" y="227837"/>
                </a:lnTo>
                <a:lnTo>
                  <a:pt x="63245" y="246887"/>
                </a:lnTo>
                <a:lnTo>
                  <a:pt x="47243" y="271272"/>
                </a:lnTo>
                <a:lnTo>
                  <a:pt x="39624" y="295656"/>
                </a:lnTo>
                <a:lnTo>
                  <a:pt x="23621" y="320040"/>
                </a:lnTo>
                <a:lnTo>
                  <a:pt x="16001" y="339090"/>
                </a:lnTo>
                <a:lnTo>
                  <a:pt x="0" y="363474"/>
                </a:lnTo>
                <a:lnTo>
                  <a:pt x="0" y="369570"/>
                </a:lnTo>
                <a:lnTo>
                  <a:pt x="16001" y="363474"/>
                </a:lnTo>
                <a:lnTo>
                  <a:pt x="16001" y="369570"/>
                </a:lnTo>
                <a:lnTo>
                  <a:pt x="32003" y="345186"/>
                </a:lnTo>
                <a:lnTo>
                  <a:pt x="39624" y="320040"/>
                </a:lnTo>
                <a:lnTo>
                  <a:pt x="55625" y="295656"/>
                </a:lnTo>
                <a:lnTo>
                  <a:pt x="63245" y="277368"/>
                </a:lnTo>
                <a:lnTo>
                  <a:pt x="79247" y="252984"/>
                </a:lnTo>
                <a:lnTo>
                  <a:pt x="86868" y="227837"/>
                </a:lnTo>
                <a:lnTo>
                  <a:pt x="102869" y="203454"/>
                </a:lnTo>
                <a:lnTo>
                  <a:pt x="110489" y="185166"/>
                </a:lnTo>
                <a:lnTo>
                  <a:pt x="126491" y="160020"/>
                </a:lnTo>
                <a:lnTo>
                  <a:pt x="134112" y="135636"/>
                </a:lnTo>
                <a:lnTo>
                  <a:pt x="150113" y="111252"/>
                </a:lnTo>
                <a:lnTo>
                  <a:pt x="166115" y="92202"/>
                </a:lnTo>
                <a:lnTo>
                  <a:pt x="181356" y="67818"/>
                </a:lnTo>
                <a:lnTo>
                  <a:pt x="189737" y="49530"/>
                </a:lnTo>
                <a:lnTo>
                  <a:pt x="204977" y="25146"/>
                </a:lnTo>
                <a:lnTo>
                  <a:pt x="220979" y="0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4"/>
          <p:cNvSpPr/>
          <p:nvPr/>
        </p:nvSpPr>
        <p:spPr>
          <a:xfrm>
            <a:off x="2043543" y="3314954"/>
            <a:ext cx="39624" cy="12192"/>
          </a:xfrm>
          <a:custGeom>
            <a:avLst/>
            <a:gdLst/>
            <a:ahLst/>
            <a:cxnLst/>
            <a:rect l="l" t="t" r="r" b="b"/>
            <a:pathLst>
              <a:path w="39624" h="12192">
                <a:moveTo>
                  <a:pt x="32003" y="0"/>
                </a:moveTo>
                <a:lnTo>
                  <a:pt x="16001" y="0"/>
                </a:lnTo>
                <a:lnTo>
                  <a:pt x="0" y="6096"/>
                </a:lnTo>
                <a:lnTo>
                  <a:pt x="8381" y="6096"/>
                </a:lnTo>
                <a:lnTo>
                  <a:pt x="16001" y="12192"/>
                </a:lnTo>
                <a:lnTo>
                  <a:pt x="23621" y="12192"/>
                </a:lnTo>
                <a:lnTo>
                  <a:pt x="23621" y="6096"/>
                </a:lnTo>
                <a:lnTo>
                  <a:pt x="32003" y="0"/>
                </a:lnTo>
              </a:path>
              <a:path w="39624" h="12192">
                <a:moveTo>
                  <a:pt x="39624" y="6096"/>
                </a:moveTo>
                <a:lnTo>
                  <a:pt x="23621" y="6096"/>
                </a:lnTo>
                <a:lnTo>
                  <a:pt x="23621" y="12192"/>
                </a:lnTo>
                <a:lnTo>
                  <a:pt x="32003" y="12192"/>
                </a:lnTo>
                <a:lnTo>
                  <a:pt x="39624" y="6096"/>
                </a:lnTo>
              </a:path>
              <a:path w="39624" h="12192">
                <a:moveTo>
                  <a:pt x="39624" y="12192"/>
                </a:moveTo>
                <a:lnTo>
                  <a:pt x="39624" y="6096"/>
                </a:lnTo>
                <a:lnTo>
                  <a:pt x="32003" y="12192"/>
                </a:lnTo>
                <a:lnTo>
                  <a:pt x="39624" y="12192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5"/>
          <p:cNvSpPr/>
          <p:nvPr/>
        </p:nvSpPr>
        <p:spPr>
          <a:xfrm>
            <a:off x="2067165" y="2951480"/>
            <a:ext cx="236981" cy="369570"/>
          </a:xfrm>
          <a:custGeom>
            <a:avLst/>
            <a:gdLst/>
            <a:ahLst/>
            <a:cxnLst/>
            <a:rect l="l" t="t" r="r" b="b"/>
            <a:pathLst>
              <a:path w="236981" h="369570">
                <a:moveTo>
                  <a:pt x="236981" y="6096"/>
                </a:moveTo>
                <a:lnTo>
                  <a:pt x="228600" y="0"/>
                </a:lnTo>
                <a:lnTo>
                  <a:pt x="216393" y="4882"/>
                </a:lnTo>
                <a:lnTo>
                  <a:pt x="197357" y="25146"/>
                </a:lnTo>
                <a:lnTo>
                  <a:pt x="181356" y="43434"/>
                </a:lnTo>
                <a:lnTo>
                  <a:pt x="166116" y="67818"/>
                </a:lnTo>
                <a:lnTo>
                  <a:pt x="150113" y="92202"/>
                </a:lnTo>
                <a:lnTo>
                  <a:pt x="142494" y="111252"/>
                </a:lnTo>
                <a:lnTo>
                  <a:pt x="110490" y="160020"/>
                </a:lnTo>
                <a:lnTo>
                  <a:pt x="102869" y="185166"/>
                </a:lnTo>
                <a:lnTo>
                  <a:pt x="86868" y="203454"/>
                </a:lnTo>
                <a:lnTo>
                  <a:pt x="71628" y="227837"/>
                </a:lnTo>
                <a:lnTo>
                  <a:pt x="63246" y="252984"/>
                </a:lnTo>
                <a:lnTo>
                  <a:pt x="47243" y="277368"/>
                </a:lnTo>
                <a:lnTo>
                  <a:pt x="39624" y="301752"/>
                </a:lnTo>
                <a:lnTo>
                  <a:pt x="23622" y="320040"/>
                </a:lnTo>
                <a:lnTo>
                  <a:pt x="16002" y="345186"/>
                </a:lnTo>
                <a:lnTo>
                  <a:pt x="0" y="369570"/>
                </a:lnTo>
                <a:lnTo>
                  <a:pt x="16002" y="369570"/>
                </a:lnTo>
                <a:lnTo>
                  <a:pt x="23622" y="351282"/>
                </a:lnTo>
                <a:lnTo>
                  <a:pt x="39624" y="326898"/>
                </a:lnTo>
                <a:lnTo>
                  <a:pt x="55625" y="301752"/>
                </a:lnTo>
                <a:lnTo>
                  <a:pt x="63246" y="277368"/>
                </a:lnTo>
                <a:lnTo>
                  <a:pt x="79248" y="259080"/>
                </a:lnTo>
                <a:lnTo>
                  <a:pt x="86868" y="233934"/>
                </a:lnTo>
                <a:lnTo>
                  <a:pt x="102869" y="209550"/>
                </a:lnTo>
                <a:lnTo>
                  <a:pt x="110490" y="185166"/>
                </a:lnTo>
                <a:lnTo>
                  <a:pt x="126492" y="166116"/>
                </a:lnTo>
                <a:lnTo>
                  <a:pt x="142494" y="141732"/>
                </a:lnTo>
                <a:lnTo>
                  <a:pt x="150113" y="117348"/>
                </a:lnTo>
                <a:lnTo>
                  <a:pt x="166116" y="99060"/>
                </a:lnTo>
                <a:lnTo>
                  <a:pt x="181356" y="73914"/>
                </a:lnTo>
                <a:lnTo>
                  <a:pt x="197357" y="49530"/>
                </a:lnTo>
                <a:lnTo>
                  <a:pt x="213360" y="31242"/>
                </a:lnTo>
                <a:lnTo>
                  <a:pt x="228600" y="6096"/>
                </a:lnTo>
                <a:lnTo>
                  <a:pt x="236981" y="6096"/>
                </a:lnTo>
              </a:path>
              <a:path w="236981" h="369570">
                <a:moveTo>
                  <a:pt x="220980" y="0"/>
                </a:moveTo>
                <a:lnTo>
                  <a:pt x="213360" y="6096"/>
                </a:lnTo>
                <a:lnTo>
                  <a:pt x="216393" y="4882"/>
                </a:lnTo>
                <a:lnTo>
                  <a:pt x="220980" y="0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6"/>
          <p:cNvSpPr/>
          <p:nvPr/>
        </p:nvSpPr>
        <p:spPr>
          <a:xfrm>
            <a:off x="2217279" y="2865374"/>
            <a:ext cx="78486" cy="92201"/>
          </a:xfrm>
          <a:custGeom>
            <a:avLst/>
            <a:gdLst/>
            <a:ahLst/>
            <a:cxnLst/>
            <a:rect l="l" t="t" r="r" b="b"/>
            <a:pathLst>
              <a:path w="78486" h="92201">
                <a:moveTo>
                  <a:pt x="7620" y="0"/>
                </a:moveTo>
                <a:lnTo>
                  <a:pt x="0" y="0"/>
                </a:lnTo>
                <a:lnTo>
                  <a:pt x="0" y="6096"/>
                </a:lnTo>
                <a:lnTo>
                  <a:pt x="7620" y="0"/>
                </a:lnTo>
              </a:path>
              <a:path w="78486" h="92201">
                <a:moveTo>
                  <a:pt x="78486" y="86105"/>
                </a:moveTo>
                <a:lnTo>
                  <a:pt x="78486" y="73913"/>
                </a:lnTo>
                <a:lnTo>
                  <a:pt x="63246" y="49529"/>
                </a:lnTo>
                <a:lnTo>
                  <a:pt x="54864" y="43434"/>
                </a:lnTo>
                <a:lnTo>
                  <a:pt x="47243" y="31241"/>
                </a:lnTo>
                <a:lnTo>
                  <a:pt x="39624" y="18287"/>
                </a:lnTo>
                <a:lnTo>
                  <a:pt x="23622" y="12191"/>
                </a:lnTo>
                <a:lnTo>
                  <a:pt x="16002" y="0"/>
                </a:lnTo>
                <a:lnTo>
                  <a:pt x="16002" y="12191"/>
                </a:lnTo>
                <a:lnTo>
                  <a:pt x="7620" y="0"/>
                </a:lnTo>
                <a:lnTo>
                  <a:pt x="0" y="6096"/>
                </a:lnTo>
                <a:lnTo>
                  <a:pt x="23622" y="24384"/>
                </a:lnTo>
                <a:lnTo>
                  <a:pt x="31242" y="37337"/>
                </a:lnTo>
                <a:lnTo>
                  <a:pt x="39624" y="49529"/>
                </a:lnTo>
                <a:lnTo>
                  <a:pt x="47243" y="55625"/>
                </a:lnTo>
                <a:lnTo>
                  <a:pt x="54864" y="67817"/>
                </a:lnTo>
                <a:lnTo>
                  <a:pt x="63246" y="80010"/>
                </a:lnTo>
                <a:lnTo>
                  <a:pt x="63246" y="92201"/>
                </a:lnTo>
                <a:lnTo>
                  <a:pt x="78486" y="86105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7"/>
          <p:cNvSpPr/>
          <p:nvPr/>
        </p:nvSpPr>
        <p:spPr>
          <a:xfrm>
            <a:off x="2224899" y="2828798"/>
            <a:ext cx="70865" cy="48767"/>
          </a:xfrm>
          <a:custGeom>
            <a:avLst/>
            <a:gdLst/>
            <a:ahLst/>
            <a:cxnLst/>
            <a:rect l="l" t="t" r="r" b="b"/>
            <a:pathLst>
              <a:path w="70865" h="48767">
                <a:moveTo>
                  <a:pt x="70865" y="0"/>
                </a:moveTo>
                <a:lnTo>
                  <a:pt x="55625" y="6095"/>
                </a:lnTo>
                <a:lnTo>
                  <a:pt x="55625" y="0"/>
                </a:lnTo>
                <a:lnTo>
                  <a:pt x="47243" y="6095"/>
                </a:lnTo>
                <a:lnTo>
                  <a:pt x="47243" y="12191"/>
                </a:lnTo>
                <a:lnTo>
                  <a:pt x="39623" y="18287"/>
                </a:lnTo>
                <a:lnTo>
                  <a:pt x="32003" y="18287"/>
                </a:lnTo>
                <a:lnTo>
                  <a:pt x="23621" y="24384"/>
                </a:lnTo>
                <a:lnTo>
                  <a:pt x="16001" y="24384"/>
                </a:lnTo>
                <a:lnTo>
                  <a:pt x="0" y="36575"/>
                </a:lnTo>
                <a:lnTo>
                  <a:pt x="8381" y="48767"/>
                </a:lnTo>
                <a:lnTo>
                  <a:pt x="23621" y="36575"/>
                </a:lnTo>
                <a:lnTo>
                  <a:pt x="32003" y="36575"/>
                </a:lnTo>
                <a:lnTo>
                  <a:pt x="47243" y="24384"/>
                </a:lnTo>
                <a:lnTo>
                  <a:pt x="63245" y="18287"/>
                </a:lnTo>
                <a:lnTo>
                  <a:pt x="63245" y="12191"/>
                </a:lnTo>
                <a:lnTo>
                  <a:pt x="70865" y="0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08"/>
          <p:cNvSpPr/>
          <p:nvPr/>
        </p:nvSpPr>
        <p:spPr>
          <a:xfrm>
            <a:off x="2217279" y="2668779"/>
            <a:ext cx="78486" cy="166115"/>
          </a:xfrm>
          <a:custGeom>
            <a:avLst/>
            <a:gdLst/>
            <a:ahLst/>
            <a:cxnLst/>
            <a:rect l="l" t="t" r="r" b="b"/>
            <a:pathLst>
              <a:path w="78486" h="166115">
                <a:moveTo>
                  <a:pt x="7620" y="0"/>
                </a:moveTo>
                <a:lnTo>
                  <a:pt x="0" y="0"/>
                </a:lnTo>
                <a:lnTo>
                  <a:pt x="0" y="6095"/>
                </a:lnTo>
                <a:lnTo>
                  <a:pt x="7620" y="0"/>
                </a:lnTo>
              </a:path>
              <a:path w="78486" h="166115">
                <a:moveTo>
                  <a:pt x="47243" y="122681"/>
                </a:moveTo>
                <a:lnTo>
                  <a:pt x="47243" y="80009"/>
                </a:lnTo>
                <a:lnTo>
                  <a:pt x="39624" y="60959"/>
                </a:lnTo>
                <a:lnTo>
                  <a:pt x="31242" y="42671"/>
                </a:lnTo>
                <a:lnTo>
                  <a:pt x="23622" y="18287"/>
                </a:lnTo>
                <a:lnTo>
                  <a:pt x="16002" y="0"/>
                </a:lnTo>
                <a:lnTo>
                  <a:pt x="16002" y="6095"/>
                </a:lnTo>
                <a:lnTo>
                  <a:pt x="7620" y="0"/>
                </a:lnTo>
                <a:lnTo>
                  <a:pt x="0" y="6095"/>
                </a:lnTo>
                <a:lnTo>
                  <a:pt x="7620" y="24383"/>
                </a:lnTo>
                <a:lnTo>
                  <a:pt x="16002" y="42671"/>
                </a:lnTo>
                <a:lnTo>
                  <a:pt x="23622" y="60959"/>
                </a:lnTo>
                <a:lnTo>
                  <a:pt x="31242" y="86105"/>
                </a:lnTo>
                <a:lnTo>
                  <a:pt x="39624" y="104393"/>
                </a:lnTo>
                <a:lnTo>
                  <a:pt x="47243" y="122681"/>
                </a:lnTo>
              </a:path>
              <a:path w="78486" h="166115">
                <a:moveTo>
                  <a:pt x="78486" y="160019"/>
                </a:moveTo>
                <a:lnTo>
                  <a:pt x="70866" y="140969"/>
                </a:lnTo>
                <a:lnTo>
                  <a:pt x="54864" y="122681"/>
                </a:lnTo>
                <a:lnTo>
                  <a:pt x="47243" y="104393"/>
                </a:lnTo>
                <a:lnTo>
                  <a:pt x="47243" y="140969"/>
                </a:lnTo>
                <a:lnTo>
                  <a:pt x="63246" y="166115"/>
                </a:lnTo>
                <a:lnTo>
                  <a:pt x="78486" y="160019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09"/>
          <p:cNvSpPr/>
          <p:nvPr/>
        </p:nvSpPr>
        <p:spPr>
          <a:xfrm>
            <a:off x="2224899" y="2643633"/>
            <a:ext cx="70865" cy="31241"/>
          </a:xfrm>
          <a:custGeom>
            <a:avLst/>
            <a:gdLst/>
            <a:ahLst/>
            <a:cxnLst/>
            <a:rect l="l" t="t" r="r" b="b"/>
            <a:pathLst>
              <a:path w="70865" h="31241">
                <a:moveTo>
                  <a:pt x="70865" y="6095"/>
                </a:moveTo>
                <a:lnTo>
                  <a:pt x="39623" y="6095"/>
                </a:lnTo>
                <a:lnTo>
                  <a:pt x="32003" y="12191"/>
                </a:lnTo>
                <a:lnTo>
                  <a:pt x="16001" y="12191"/>
                </a:lnTo>
                <a:lnTo>
                  <a:pt x="0" y="25145"/>
                </a:lnTo>
                <a:lnTo>
                  <a:pt x="8381" y="31241"/>
                </a:lnTo>
                <a:lnTo>
                  <a:pt x="16001" y="31241"/>
                </a:lnTo>
                <a:lnTo>
                  <a:pt x="23621" y="25145"/>
                </a:lnTo>
                <a:lnTo>
                  <a:pt x="39623" y="25145"/>
                </a:lnTo>
                <a:lnTo>
                  <a:pt x="39623" y="18287"/>
                </a:lnTo>
                <a:lnTo>
                  <a:pt x="63245" y="18287"/>
                </a:lnTo>
                <a:lnTo>
                  <a:pt x="63245" y="12191"/>
                </a:lnTo>
                <a:lnTo>
                  <a:pt x="70865" y="6095"/>
                </a:lnTo>
              </a:path>
              <a:path w="70865" h="31241">
                <a:moveTo>
                  <a:pt x="70865" y="6095"/>
                </a:moveTo>
                <a:lnTo>
                  <a:pt x="70865" y="0"/>
                </a:lnTo>
                <a:lnTo>
                  <a:pt x="63245" y="0"/>
                </a:lnTo>
                <a:lnTo>
                  <a:pt x="70865" y="6095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0"/>
          <p:cNvSpPr/>
          <p:nvPr/>
        </p:nvSpPr>
        <p:spPr>
          <a:xfrm>
            <a:off x="2288146" y="2649729"/>
            <a:ext cx="54863" cy="61721"/>
          </a:xfrm>
          <a:custGeom>
            <a:avLst/>
            <a:gdLst/>
            <a:ahLst/>
            <a:cxnLst/>
            <a:rect l="l" t="t" r="r" b="b"/>
            <a:pathLst>
              <a:path w="54863" h="61721">
                <a:moveTo>
                  <a:pt x="54863" y="61721"/>
                </a:moveTo>
                <a:lnTo>
                  <a:pt x="54863" y="55625"/>
                </a:lnTo>
                <a:lnTo>
                  <a:pt x="47243" y="49529"/>
                </a:lnTo>
                <a:lnTo>
                  <a:pt x="39624" y="49529"/>
                </a:lnTo>
                <a:lnTo>
                  <a:pt x="31242" y="43433"/>
                </a:lnTo>
                <a:lnTo>
                  <a:pt x="31242" y="37337"/>
                </a:lnTo>
                <a:lnTo>
                  <a:pt x="23622" y="25145"/>
                </a:lnTo>
                <a:lnTo>
                  <a:pt x="23622" y="19049"/>
                </a:lnTo>
                <a:lnTo>
                  <a:pt x="16001" y="6095"/>
                </a:lnTo>
                <a:lnTo>
                  <a:pt x="7619" y="0"/>
                </a:lnTo>
                <a:lnTo>
                  <a:pt x="0" y="6095"/>
                </a:lnTo>
                <a:lnTo>
                  <a:pt x="7619" y="12191"/>
                </a:lnTo>
                <a:lnTo>
                  <a:pt x="7619" y="19049"/>
                </a:lnTo>
                <a:lnTo>
                  <a:pt x="16001" y="31241"/>
                </a:lnTo>
                <a:lnTo>
                  <a:pt x="16001" y="49529"/>
                </a:lnTo>
                <a:lnTo>
                  <a:pt x="23622" y="55625"/>
                </a:lnTo>
                <a:lnTo>
                  <a:pt x="39624" y="61721"/>
                </a:lnTo>
                <a:lnTo>
                  <a:pt x="54863" y="61721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1"/>
          <p:cNvSpPr/>
          <p:nvPr/>
        </p:nvSpPr>
        <p:spPr>
          <a:xfrm>
            <a:off x="2343010" y="2705355"/>
            <a:ext cx="197358" cy="49529"/>
          </a:xfrm>
          <a:custGeom>
            <a:avLst/>
            <a:gdLst/>
            <a:ahLst/>
            <a:cxnLst/>
            <a:rect l="l" t="t" r="r" b="b"/>
            <a:pathLst>
              <a:path w="197358" h="49529">
                <a:moveTo>
                  <a:pt x="189737" y="40754"/>
                </a:moveTo>
                <a:lnTo>
                  <a:pt x="189737" y="30479"/>
                </a:lnTo>
                <a:lnTo>
                  <a:pt x="166116" y="36575"/>
                </a:lnTo>
                <a:lnTo>
                  <a:pt x="142494" y="36575"/>
                </a:lnTo>
                <a:lnTo>
                  <a:pt x="126492" y="30479"/>
                </a:lnTo>
                <a:lnTo>
                  <a:pt x="79248" y="18287"/>
                </a:lnTo>
                <a:lnTo>
                  <a:pt x="55625" y="6095"/>
                </a:lnTo>
                <a:lnTo>
                  <a:pt x="24384" y="0"/>
                </a:lnTo>
                <a:lnTo>
                  <a:pt x="0" y="0"/>
                </a:lnTo>
                <a:lnTo>
                  <a:pt x="0" y="6095"/>
                </a:lnTo>
                <a:lnTo>
                  <a:pt x="24384" y="12191"/>
                </a:lnTo>
                <a:lnTo>
                  <a:pt x="48006" y="18287"/>
                </a:lnTo>
                <a:lnTo>
                  <a:pt x="71628" y="30479"/>
                </a:lnTo>
                <a:lnTo>
                  <a:pt x="95250" y="36575"/>
                </a:lnTo>
                <a:lnTo>
                  <a:pt x="118872" y="43433"/>
                </a:lnTo>
                <a:lnTo>
                  <a:pt x="142494" y="49529"/>
                </a:lnTo>
                <a:lnTo>
                  <a:pt x="173736" y="49529"/>
                </a:lnTo>
                <a:lnTo>
                  <a:pt x="189737" y="40754"/>
                </a:lnTo>
              </a:path>
              <a:path w="197358" h="49529">
                <a:moveTo>
                  <a:pt x="197358" y="36575"/>
                </a:moveTo>
                <a:lnTo>
                  <a:pt x="189737" y="40754"/>
                </a:lnTo>
                <a:lnTo>
                  <a:pt x="189737" y="43433"/>
                </a:lnTo>
                <a:lnTo>
                  <a:pt x="197358" y="36575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2"/>
          <p:cNvSpPr/>
          <p:nvPr/>
        </p:nvSpPr>
        <p:spPr>
          <a:xfrm>
            <a:off x="2532747" y="2729739"/>
            <a:ext cx="47243" cy="31242"/>
          </a:xfrm>
          <a:custGeom>
            <a:avLst/>
            <a:gdLst/>
            <a:ahLst/>
            <a:cxnLst/>
            <a:rect l="l" t="t" r="r" b="b"/>
            <a:pathLst>
              <a:path w="47243" h="31242">
                <a:moveTo>
                  <a:pt x="31242" y="25146"/>
                </a:moveTo>
                <a:lnTo>
                  <a:pt x="31242" y="12192"/>
                </a:lnTo>
                <a:lnTo>
                  <a:pt x="23622" y="6096"/>
                </a:lnTo>
                <a:lnTo>
                  <a:pt x="7620" y="6096"/>
                </a:lnTo>
                <a:lnTo>
                  <a:pt x="0" y="0"/>
                </a:lnTo>
                <a:lnTo>
                  <a:pt x="0" y="19050"/>
                </a:lnTo>
                <a:lnTo>
                  <a:pt x="23622" y="19050"/>
                </a:lnTo>
                <a:lnTo>
                  <a:pt x="23622" y="25146"/>
                </a:lnTo>
                <a:lnTo>
                  <a:pt x="31242" y="25146"/>
                </a:lnTo>
              </a:path>
              <a:path w="47243" h="31242">
                <a:moveTo>
                  <a:pt x="47243" y="31242"/>
                </a:moveTo>
                <a:lnTo>
                  <a:pt x="47243" y="25146"/>
                </a:lnTo>
                <a:lnTo>
                  <a:pt x="38862" y="19050"/>
                </a:lnTo>
                <a:lnTo>
                  <a:pt x="31242" y="19050"/>
                </a:lnTo>
                <a:lnTo>
                  <a:pt x="31242" y="31242"/>
                </a:lnTo>
                <a:lnTo>
                  <a:pt x="47243" y="31242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3"/>
          <p:cNvSpPr/>
          <p:nvPr/>
        </p:nvSpPr>
        <p:spPr>
          <a:xfrm>
            <a:off x="2547988" y="2760980"/>
            <a:ext cx="32003" cy="86105"/>
          </a:xfrm>
          <a:custGeom>
            <a:avLst/>
            <a:gdLst/>
            <a:ahLst/>
            <a:cxnLst/>
            <a:rect l="l" t="t" r="r" b="b"/>
            <a:pathLst>
              <a:path w="32003" h="86105">
                <a:moveTo>
                  <a:pt x="32003" y="0"/>
                </a:moveTo>
                <a:lnTo>
                  <a:pt x="16001" y="0"/>
                </a:lnTo>
                <a:lnTo>
                  <a:pt x="0" y="80009"/>
                </a:lnTo>
                <a:lnTo>
                  <a:pt x="0" y="86105"/>
                </a:lnTo>
                <a:lnTo>
                  <a:pt x="16001" y="80009"/>
                </a:lnTo>
                <a:lnTo>
                  <a:pt x="16001" y="86105"/>
                </a:lnTo>
                <a:lnTo>
                  <a:pt x="32003" y="0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4"/>
          <p:cNvSpPr/>
          <p:nvPr/>
        </p:nvSpPr>
        <p:spPr>
          <a:xfrm>
            <a:off x="2547988" y="2840990"/>
            <a:ext cx="157733" cy="461772"/>
          </a:xfrm>
          <a:custGeom>
            <a:avLst/>
            <a:gdLst/>
            <a:ahLst/>
            <a:cxnLst/>
            <a:rect l="l" t="t" r="r" b="b"/>
            <a:pathLst>
              <a:path w="157733" h="461772">
                <a:moveTo>
                  <a:pt x="157733" y="455675"/>
                </a:moveTo>
                <a:lnTo>
                  <a:pt x="142494" y="400050"/>
                </a:lnTo>
                <a:lnTo>
                  <a:pt x="118871" y="344424"/>
                </a:lnTo>
                <a:lnTo>
                  <a:pt x="102869" y="289560"/>
                </a:lnTo>
                <a:lnTo>
                  <a:pt x="79247" y="233934"/>
                </a:lnTo>
                <a:lnTo>
                  <a:pt x="63245" y="178308"/>
                </a:lnTo>
                <a:lnTo>
                  <a:pt x="48006" y="116586"/>
                </a:lnTo>
                <a:lnTo>
                  <a:pt x="32003" y="61722"/>
                </a:lnTo>
                <a:lnTo>
                  <a:pt x="16001" y="0"/>
                </a:lnTo>
                <a:lnTo>
                  <a:pt x="0" y="6096"/>
                </a:lnTo>
                <a:lnTo>
                  <a:pt x="32003" y="116586"/>
                </a:lnTo>
                <a:lnTo>
                  <a:pt x="48006" y="178308"/>
                </a:lnTo>
                <a:lnTo>
                  <a:pt x="63245" y="233934"/>
                </a:lnTo>
                <a:lnTo>
                  <a:pt x="86868" y="289560"/>
                </a:lnTo>
                <a:lnTo>
                  <a:pt x="102869" y="350520"/>
                </a:lnTo>
                <a:lnTo>
                  <a:pt x="150113" y="461772"/>
                </a:lnTo>
                <a:lnTo>
                  <a:pt x="157733" y="455675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5"/>
          <p:cNvSpPr/>
          <p:nvPr/>
        </p:nvSpPr>
        <p:spPr>
          <a:xfrm>
            <a:off x="2698101" y="3296666"/>
            <a:ext cx="70866" cy="42672"/>
          </a:xfrm>
          <a:custGeom>
            <a:avLst/>
            <a:gdLst/>
            <a:ahLst/>
            <a:cxnLst/>
            <a:rect l="l" t="t" r="r" b="b"/>
            <a:pathLst>
              <a:path w="70866" h="42672">
                <a:moveTo>
                  <a:pt x="39624" y="30480"/>
                </a:moveTo>
                <a:lnTo>
                  <a:pt x="39624" y="12192"/>
                </a:lnTo>
                <a:lnTo>
                  <a:pt x="31242" y="12192"/>
                </a:lnTo>
                <a:lnTo>
                  <a:pt x="16001" y="0"/>
                </a:lnTo>
                <a:lnTo>
                  <a:pt x="7619" y="0"/>
                </a:lnTo>
                <a:lnTo>
                  <a:pt x="0" y="6096"/>
                </a:lnTo>
                <a:lnTo>
                  <a:pt x="7619" y="12192"/>
                </a:lnTo>
                <a:lnTo>
                  <a:pt x="7619" y="18287"/>
                </a:lnTo>
                <a:lnTo>
                  <a:pt x="16001" y="18287"/>
                </a:lnTo>
                <a:lnTo>
                  <a:pt x="23621" y="24384"/>
                </a:lnTo>
                <a:lnTo>
                  <a:pt x="31242" y="24384"/>
                </a:lnTo>
                <a:lnTo>
                  <a:pt x="39624" y="30480"/>
                </a:lnTo>
              </a:path>
              <a:path w="70866" h="42672">
                <a:moveTo>
                  <a:pt x="70866" y="36575"/>
                </a:moveTo>
                <a:lnTo>
                  <a:pt x="63245" y="30480"/>
                </a:lnTo>
                <a:lnTo>
                  <a:pt x="54863" y="24384"/>
                </a:lnTo>
                <a:lnTo>
                  <a:pt x="47243" y="24384"/>
                </a:lnTo>
                <a:lnTo>
                  <a:pt x="39624" y="18287"/>
                </a:lnTo>
                <a:lnTo>
                  <a:pt x="39624" y="36575"/>
                </a:lnTo>
                <a:lnTo>
                  <a:pt x="47243" y="42672"/>
                </a:lnTo>
                <a:lnTo>
                  <a:pt x="47243" y="30480"/>
                </a:lnTo>
                <a:lnTo>
                  <a:pt x="63245" y="42672"/>
                </a:lnTo>
                <a:lnTo>
                  <a:pt x="70866" y="36575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6"/>
          <p:cNvSpPr/>
          <p:nvPr/>
        </p:nvSpPr>
        <p:spPr>
          <a:xfrm>
            <a:off x="2729344" y="3327147"/>
            <a:ext cx="39624" cy="111251"/>
          </a:xfrm>
          <a:custGeom>
            <a:avLst/>
            <a:gdLst/>
            <a:ahLst/>
            <a:cxnLst/>
            <a:rect l="l" t="t" r="r" b="b"/>
            <a:pathLst>
              <a:path w="39624" h="111251">
                <a:moveTo>
                  <a:pt x="32003" y="12191"/>
                </a:moveTo>
                <a:lnTo>
                  <a:pt x="16001" y="0"/>
                </a:lnTo>
                <a:lnTo>
                  <a:pt x="8381" y="18287"/>
                </a:lnTo>
                <a:lnTo>
                  <a:pt x="0" y="31241"/>
                </a:lnTo>
                <a:lnTo>
                  <a:pt x="0" y="67817"/>
                </a:lnTo>
                <a:lnTo>
                  <a:pt x="8381" y="86105"/>
                </a:lnTo>
                <a:lnTo>
                  <a:pt x="16001" y="99060"/>
                </a:lnTo>
                <a:lnTo>
                  <a:pt x="16001" y="31241"/>
                </a:lnTo>
                <a:lnTo>
                  <a:pt x="23621" y="25145"/>
                </a:lnTo>
                <a:lnTo>
                  <a:pt x="32003" y="12191"/>
                </a:lnTo>
              </a:path>
              <a:path w="39624" h="111251">
                <a:moveTo>
                  <a:pt x="39624" y="105155"/>
                </a:moveTo>
                <a:lnTo>
                  <a:pt x="32003" y="92201"/>
                </a:lnTo>
                <a:lnTo>
                  <a:pt x="23621" y="80010"/>
                </a:lnTo>
                <a:lnTo>
                  <a:pt x="16001" y="67817"/>
                </a:lnTo>
                <a:lnTo>
                  <a:pt x="16001" y="111251"/>
                </a:lnTo>
                <a:lnTo>
                  <a:pt x="39624" y="105155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7"/>
          <p:cNvSpPr/>
          <p:nvPr/>
        </p:nvSpPr>
        <p:spPr>
          <a:xfrm>
            <a:off x="2745346" y="3432303"/>
            <a:ext cx="244601" cy="276606"/>
          </a:xfrm>
          <a:custGeom>
            <a:avLst/>
            <a:gdLst/>
            <a:ahLst/>
            <a:cxnLst/>
            <a:rect l="l" t="t" r="r" b="b"/>
            <a:pathLst>
              <a:path w="244601" h="276606">
                <a:moveTo>
                  <a:pt x="244601" y="276606"/>
                </a:moveTo>
                <a:lnTo>
                  <a:pt x="236219" y="270510"/>
                </a:lnTo>
                <a:lnTo>
                  <a:pt x="228600" y="252222"/>
                </a:lnTo>
                <a:lnTo>
                  <a:pt x="212598" y="240030"/>
                </a:lnTo>
                <a:lnTo>
                  <a:pt x="181356" y="202692"/>
                </a:lnTo>
                <a:lnTo>
                  <a:pt x="165354" y="184404"/>
                </a:lnTo>
                <a:lnTo>
                  <a:pt x="150113" y="172212"/>
                </a:lnTo>
                <a:lnTo>
                  <a:pt x="141731" y="153924"/>
                </a:lnTo>
                <a:lnTo>
                  <a:pt x="126492" y="134874"/>
                </a:lnTo>
                <a:lnTo>
                  <a:pt x="110489" y="122682"/>
                </a:lnTo>
                <a:lnTo>
                  <a:pt x="94487" y="104394"/>
                </a:lnTo>
                <a:lnTo>
                  <a:pt x="79248" y="86106"/>
                </a:lnTo>
                <a:lnTo>
                  <a:pt x="70866" y="67818"/>
                </a:lnTo>
                <a:lnTo>
                  <a:pt x="39624" y="30480"/>
                </a:lnTo>
                <a:lnTo>
                  <a:pt x="31242" y="18287"/>
                </a:lnTo>
                <a:lnTo>
                  <a:pt x="23622" y="0"/>
                </a:lnTo>
                <a:lnTo>
                  <a:pt x="0" y="6096"/>
                </a:lnTo>
                <a:lnTo>
                  <a:pt x="16001" y="24384"/>
                </a:lnTo>
                <a:lnTo>
                  <a:pt x="31242" y="36575"/>
                </a:lnTo>
                <a:lnTo>
                  <a:pt x="39624" y="54863"/>
                </a:lnTo>
                <a:lnTo>
                  <a:pt x="54863" y="73913"/>
                </a:lnTo>
                <a:lnTo>
                  <a:pt x="70866" y="92201"/>
                </a:lnTo>
                <a:lnTo>
                  <a:pt x="79248" y="110489"/>
                </a:lnTo>
                <a:lnTo>
                  <a:pt x="94487" y="128777"/>
                </a:lnTo>
                <a:lnTo>
                  <a:pt x="110489" y="140970"/>
                </a:lnTo>
                <a:lnTo>
                  <a:pt x="141731" y="178308"/>
                </a:lnTo>
                <a:lnTo>
                  <a:pt x="157733" y="196596"/>
                </a:lnTo>
                <a:lnTo>
                  <a:pt x="173736" y="208787"/>
                </a:lnTo>
                <a:lnTo>
                  <a:pt x="181356" y="227837"/>
                </a:lnTo>
                <a:lnTo>
                  <a:pt x="197357" y="246125"/>
                </a:lnTo>
                <a:lnTo>
                  <a:pt x="212598" y="258318"/>
                </a:lnTo>
                <a:lnTo>
                  <a:pt x="228600" y="276606"/>
                </a:lnTo>
                <a:lnTo>
                  <a:pt x="228600" y="270510"/>
                </a:lnTo>
                <a:lnTo>
                  <a:pt x="236219" y="276606"/>
                </a:lnTo>
                <a:lnTo>
                  <a:pt x="244601" y="276606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18"/>
          <p:cNvSpPr/>
          <p:nvPr/>
        </p:nvSpPr>
        <p:spPr>
          <a:xfrm>
            <a:off x="2808591" y="3702813"/>
            <a:ext cx="172974" cy="147827"/>
          </a:xfrm>
          <a:custGeom>
            <a:avLst/>
            <a:gdLst/>
            <a:ahLst/>
            <a:cxnLst/>
            <a:rect l="l" t="t" r="r" b="b"/>
            <a:pathLst>
              <a:path w="172974" h="147827">
                <a:moveTo>
                  <a:pt x="172974" y="6096"/>
                </a:moveTo>
                <a:lnTo>
                  <a:pt x="165354" y="0"/>
                </a:lnTo>
                <a:lnTo>
                  <a:pt x="102108" y="49529"/>
                </a:lnTo>
                <a:lnTo>
                  <a:pt x="86868" y="67817"/>
                </a:lnTo>
                <a:lnTo>
                  <a:pt x="47243" y="98298"/>
                </a:lnTo>
                <a:lnTo>
                  <a:pt x="16002" y="117348"/>
                </a:lnTo>
                <a:lnTo>
                  <a:pt x="0" y="129539"/>
                </a:lnTo>
                <a:lnTo>
                  <a:pt x="7620" y="135636"/>
                </a:lnTo>
                <a:lnTo>
                  <a:pt x="7620" y="141732"/>
                </a:lnTo>
                <a:lnTo>
                  <a:pt x="31242" y="129539"/>
                </a:lnTo>
                <a:lnTo>
                  <a:pt x="78486" y="92201"/>
                </a:lnTo>
                <a:lnTo>
                  <a:pt x="94487" y="73913"/>
                </a:lnTo>
                <a:lnTo>
                  <a:pt x="157734" y="25146"/>
                </a:lnTo>
                <a:lnTo>
                  <a:pt x="172974" y="6096"/>
                </a:lnTo>
              </a:path>
              <a:path w="172974" h="147827">
                <a:moveTo>
                  <a:pt x="7620" y="141732"/>
                </a:moveTo>
                <a:lnTo>
                  <a:pt x="7620" y="135636"/>
                </a:lnTo>
                <a:lnTo>
                  <a:pt x="0" y="141732"/>
                </a:lnTo>
                <a:lnTo>
                  <a:pt x="7620" y="141732"/>
                </a:lnTo>
              </a:path>
              <a:path w="172974" h="147827">
                <a:moveTo>
                  <a:pt x="7620" y="141732"/>
                </a:moveTo>
                <a:lnTo>
                  <a:pt x="0" y="141732"/>
                </a:lnTo>
                <a:lnTo>
                  <a:pt x="0" y="147827"/>
                </a:lnTo>
                <a:lnTo>
                  <a:pt x="7620" y="141732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19"/>
          <p:cNvSpPr/>
          <p:nvPr/>
        </p:nvSpPr>
        <p:spPr>
          <a:xfrm>
            <a:off x="2784969" y="3832353"/>
            <a:ext cx="31242" cy="12192"/>
          </a:xfrm>
          <a:custGeom>
            <a:avLst/>
            <a:gdLst/>
            <a:ahLst/>
            <a:cxnLst/>
            <a:rect l="l" t="t" r="r" b="b"/>
            <a:pathLst>
              <a:path w="31242" h="12192">
                <a:moveTo>
                  <a:pt x="3048" y="4876"/>
                </a:moveTo>
                <a:lnTo>
                  <a:pt x="0" y="0"/>
                </a:lnTo>
                <a:lnTo>
                  <a:pt x="0" y="6096"/>
                </a:lnTo>
                <a:lnTo>
                  <a:pt x="3048" y="4876"/>
                </a:lnTo>
              </a:path>
              <a:path w="31242" h="12192">
                <a:moveTo>
                  <a:pt x="31242" y="6096"/>
                </a:moveTo>
                <a:lnTo>
                  <a:pt x="23621" y="0"/>
                </a:lnTo>
                <a:lnTo>
                  <a:pt x="15239" y="0"/>
                </a:lnTo>
                <a:lnTo>
                  <a:pt x="3048" y="4876"/>
                </a:lnTo>
                <a:lnTo>
                  <a:pt x="7619" y="12192"/>
                </a:lnTo>
                <a:lnTo>
                  <a:pt x="23621" y="12192"/>
                </a:lnTo>
                <a:lnTo>
                  <a:pt x="31242" y="6096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0"/>
          <p:cNvSpPr/>
          <p:nvPr/>
        </p:nvSpPr>
        <p:spPr>
          <a:xfrm>
            <a:off x="2532747" y="3512313"/>
            <a:ext cx="267462" cy="326136"/>
          </a:xfrm>
          <a:custGeom>
            <a:avLst/>
            <a:gdLst/>
            <a:ahLst/>
            <a:cxnLst/>
            <a:rect l="l" t="t" r="r" b="b"/>
            <a:pathLst>
              <a:path w="267462" h="326136">
                <a:moveTo>
                  <a:pt x="267462" y="320039"/>
                </a:moveTo>
                <a:lnTo>
                  <a:pt x="236220" y="282701"/>
                </a:lnTo>
                <a:lnTo>
                  <a:pt x="220218" y="258317"/>
                </a:lnTo>
                <a:lnTo>
                  <a:pt x="204978" y="240029"/>
                </a:lnTo>
                <a:lnTo>
                  <a:pt x="181356" y="221741"/>
                </a:lnTo>
                <a:lnTo>
                  <a:pt x="165354" y="202691"/>
                </a:lnTo>
                <a:lnTo>
                  <a:pt x="149352" y="184403"/>
                </a:lnTo>
                <a:lnTo>
                  <a:pt x="134112" y="160020"/>
                </a:lnTo>
                <a:lnTo>
                  <a:pt x="118110" y="141732"/>
                </a:lnTo>
                <a:lnTo>
                  <a:pt x="86868" y="104394"/>
                </a:lnTo>
                <a:lnTo>
                  <a:pt x="78486" y="80010"/>
                </a:lnTo>
                <a:lnTo>
                  <a:pt x="54864" y="60960"/>
                </a:lnTo>
                <a:lnTo>
                  <a:pt x="38862" y="42672"/>
                </a:lnTo>
                <a:lnTo>
                  <a:pt x="31242" y="24384"/>
                </a:lnTo>
                <a:lnTo>
                  <a:pt x="15240" y="0"/>
                </a:lnTo>
                <a:lnTo>
                  <a:pt x="15240" y="6096"/>
                </a:lnTo>
                <a:lnTo>
                  <a:pt x="0" y="6096"/>
                </a:lnTo>
                <a:lnTo>
                  <a:pt x="15240" y="30479"/>
                </a:lnTo>
                <a:lnTo>
                  <a:pt x="31242" y="48767"/>
                </a:lnTo>
                <a:lnTo>
                  <a:pt x="38862" y="67817"/>
                </a:lnTo>
                <a:lnTo>
                  <a:pt x="54864" y="86105"/>
                </a:lnTo>
                <a:lnTo>
                  <a:pt x="78486" y="110489"/>
                </a:lnTo>
                <a:lnTo>
                  <a:pt x="94487" y="128777"/>
                </a:lnTo>
                <a:lnTo>
                  <a:pt x="110490" y="147827"/>
                </a:lnTo>
                <a:lnTo>
                  <a:pt x="118110" y="166115"/>
                </a:lnTo>
                <a:lnTo>
                  <a:pt x="141731" y="184403"/>
                </a:lnTo>
                <a:lnTo>
                  <a:pt x="157734" y="208787"/>
                </a:lnTo>
                <a:lnTo>
                  <a:pt x="172974" y="227837"/>
                </a:lnTo>
                <a:lnTo>
                  <a:pt x="204978" y="264413"/>
                </a:lnTo>
                <a:lnTo>
                  <a:pt x="220218" y="282701"/>
                </a:lnTo>
                <a:lnTo>
                  <a:pt x="236220" y="307848"/>
                </a:lnTo>
                <a:lnTo>
                  <a:pt x="252222" y="326136"/>
                </a:lnTo>
                <a:lnTo>
                  <a:pt x="267462" y="320039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1"/>
          <p:cNvSpPr/>
          <p:nvPr/>
        </p:nvSpPr>
        <p:spPr>
          <a:xfrm>
            <a:off x="2477122" y="3426207"/>
            <a:ext cx="70866" cy="92201"/>
          </a:xfrm>
          <a:custGeom>
            <a:avLst/>
            <a:gdLst/>
            <a:ahLst/>
            <a:cxnLst/>
            <a:rect l="l" t="t" r="r" b="b"/>
            <a:pathLst>
              <a:path w="70866" h="92201">
                <a:moveTo>
                  <a:pt x="70866" y="92201"/>
                </a:moveTo>
                <a:lnTo>
                  <a:pt x="70866" y="73913"/>
                </a:lnTo>
                <a:lnTo>
                  <a:pt x="63246" y="67055"/>
                </a:lnTo>
                <a:lnTo>
                  <a:pt x="63246" y="42671"/>
                </a:lnTo>
                <a:lnTo>
                  <a:pt x="55625" y="30479"/>
                </a:lnTo>
                <a:lnTo>
                  <a:pt x="47243" y="18287"/>
                </a:lnTo>
                <a:lnTo>
                  <a:pt x="32004" y="6095"/>
                </a:lnTo>
                <a:lnTo>
                  <a:pt x="16001" y="0"/>
                </a:lnTo>
                <a:lnTo>
                  <a:pt x="16001" y="6095"/>
                </a:lnTo>
                <a:lnTo>
                  <a:pt x="0" y="6095"/>
                </a:lnTo>
                <a:lnTo>
                  <a:pt x="8381" y="12191"/>
                </a:lnTo>
                <a:lnTo>
                  <a:pt x="23622" y="18287"/>
                </a:lnTo>
                <a:lnTo>
                  <a:pt x="39624" y="30479"/>
                </a:lnTo>
                <a:lnTo>
                  <a:pt x="47243" y="42671"/>
                </a:lnTo>
                <a:lnTo>
                  <a:pt x="47243" y="67055"/>
                </a:lnTo>
                <a:lnTo>
                  <a:pt x="55625" y="80009"/>
                </a:lnTo>
                <a:lnTo>
                  <a:pt x="55625" y="92201"/>
                </a:lnTo>
                <a:lnTo>
                  <a:pt x="70866" y="92201"/>
                </a:lnTo>
              </a:path>
              <a:path w="70866" h="92201">
                <a:moveTo>
                  <a:pt x="8381" y="12191"/>
                </a:moveTo>
                <a:lnTo>
                  <a:pt x="0" y="6095"/>
                </a:lnTo>
                <a:lnTo>
                  <a:pt x="0" y="12191"/>
                </a:lnTo>
                <a:lnTo>
                  <a:pt x="8381" y="12191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2"/>
          <p:cNvSpPr/>
          <p:nvPr/>
        </p:nvSpPr>
        <p:spPr>
          <a:xfrm>
            <a:off x="2406256" y="3216657"/>
            <a:ext cx="86867" cy="215645"/>
          </a:xfrm>
          <a:custGeom>
            <a:avLst/>
            <a:gdLst/>
            <a:ahLst/>
            <a:cxnLst/>
            <a:rect l="l" t="t" r="r" b="b"/>
            <a:pathLst>
              <a:path w="86867" h="215645">
                <a:moveTo>
                  <a:pt x="86867" y="215645"/>
                </a:moveTo>
                <a:lnTo>
                  <a:pt x="16001" y="0"/>
                </a:lnTo>
                <a:lnTo>
                  <a:pt x="0" y="0"/>
                </a:lnTo>
                <a:lnTo>
                  <a:pt x="70865" y="215645"/>
                </a:lnTo>
                <a:lnTo>
                  <a:pt x="86867" y="215645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3"/>
          <p:cNvSpPr/>
          <p:nvPr/>
        </p:nvSpPr>
        <p:spPr>
          <a:xfrm>
            <a:off x="2406256" y="3019298"/>
            <a:ext cx="70865" cy="197358"/>
          </a:xfrm>
          <a:custGeom>
            <a:avLst/>
            <a:gdLst/>
            <a:ahLst/>
            <a:cxnLst/>
            <a:rect l="l" t="t" r="r" b="b"/>
            <a:pathLst>
              <a:path w="70865" h="197358">
                <a:moveTo>
                  <a:pt x="70865" y="31241"/>
                </a:moveTo>
                <a:lnTo>
                  <a:pt x="70865" y="0"/>
                </a:lnTo>
                <a:lnTo>
                  <a:pt x="55625" y="6096"/>
                </a:lnTo>
                <a:lnTo>
                  <a:pt x="55625" y="31241"/>
                </a:lnTo>
                <a:lnTo>
                  <a:pt x="47243" y="49529"/>
                </a:lnTo>
                <a:lnTo>
                  <a:pt x="32003" y="98298"/>
                </a:lnTo>
                <a:lnTo>
                  <a:pt x="23621" y="123443"/>
                </a:lnTo>
                <a:lnTo>
                  <a:pt x="16001" y="147827"/>
                </a:lnTo>
                <a:lnTo>
                  <a:pt x="8381" y="166115"/>
                </a:lnTo>
                <a:lnTo>
                  <a:pt x="0" y="197358"/>
                </a:lnTo>
                <a:lnTo>
                  <a:pt x="16001" y="197358"/>
                </a:lnTo>
                <a:lnTo>
                  <a:pt x="23621" y="172212"/>
                </a:lnTo>
                <a:lnTo>
                  <a:pt x="32003" y="147827"/>
                </a:lnTo>
                <a:lnTo>
                  <a:pt x="47243" y="98298"/>
                </a:lnTo>
                <a:lnTo>
                  <a:pt x="55625" y="73913"/>
                </a:lnTo>
                <a:lnTo>
                  <a:pt x="63245" y="49529"/>
                </a:lnTo>
                <a:lnTo>
                  <a:pt x="70865" y="31241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4"/>
          <p:cNvSpPr/>
          <p:nvPr/>
        </p:nvSpPr>
        <p:spPr>
          <a:xfrm>
            <a:off x="2438260" y="3007107"/>
            <a:ext cx="38862" cy="18287"/>
          </a:xfrm>
          <a:custGeom>
            <a:avLst/>
            <a:gdLst/>
            <a:ahLst/>
            <a:cxnLst/>
            <a:rect l="l" t="t" r="r" b="b"/>
            <a:pathLst>
              <a:path w="38862" h="18287">
                <a:moveTo>
                  <a:pt x="38862" y="12191"/>
                </a:moveTo>
                <a:lnTo>
                  <a:pt x="31242" y="6095"/>
                </a:lnTo>
                <a:lnTo>
                  <a:pt x="23622" y="6095"/>
                </a:lnTo>
                <a:lnTo>
                  <a:pt x="15240" y="0"/>
                </a:lnTo>
                <a:lnTo>
                  <a:pt x="0" y="12191"/>
                </a:lnTo>
                <a:lnTo>
                  <a:pt x="15240" y="12191"/>
                </a:lnTo>
                <a:lnTo>
                  <a:pt x="15240" y="18287"/>
                </a:lnTo>
                <a:lnTo>
                  <a:pt x="23622" y="18287"/>
                </a:lnTo>
                <a:lnTo>
                  <a:pt x="38862" y="12191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5"/>
          <p:cNvSpPr/>
          <p:nvPr/>
        </p:nvSpPr>
        <p:spPr>
          <a:xfrm>
            <a:off x="2343010" y="3019298"/>
            <a:ext cx="110490" cy="621791"/>
          </a:xfrm>
          <a:custGeom>
            <a:avLst/>
            <a:gdLst/>
            <a:ahLst/>
            <a:cxnLst/>
            <a:rect l="l" t="t" r="r" b="b"/>
            <a:pathLst>
              <a:path w="110490" h="621791">
                <a:moveTo>
                  <a:pt x="110490" y="0"/>
                </a:moveTo>
                <a:lnTo>
                  <a:pt x="95250" y="0"/>
                </a:lnTo>
                <a:lnTo>
                  <a:pt x="71628" y="67817"/>
                </a:lnTo>
                <a:lnTo>
                  <a:pt x="8381" y="381762"/>
                </a:lnTo>
                <a:lnTo>
                  <a:pt x="0" y="461772"/>
                </a:lnTo>
                <a:lnTo>
                  <a:pt x="0" y="621791"/>
                </a:lnTo>
                <a:lnTo>
                  <a:pt x="8381" y="615696"/>
                </a:lnTo>
                <a:lnTo>
                  <a:pt x="16002" y="621791"/>
                </a:lnTo>
                <a:lnTo>
                  <a:pt x="16002" y="461772"/>
                </a:lnTo>
                <a:lnTo>
                  <a:pt x="24384" y="381762"/>
                </a:lnTo>
                <a:lnTo>
                  <a:pt x="39624" y="301751"/>
                </a:lnTo>
                <a:lnTo>
                  <a:pt x="48006" y="227837"/>
                </a:lnTo>
                <a:lnTo>
                  <a:pt x="71628" y="147827"/>
                </a:lnTo>
                <a:lnTo>
                  <a:pt x="86868" y="73913"/>
                </a:lnTo>
                <a:lnTo>
                  <a:pt x="110490" y="0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6"/>
          <p:cNvSpPr/>
          <p:nvPr/>
        </p:nvSpPr>
        <p:spPr>
          <a:xfrm>
            <a:off x="2343010" y="3634995"/>
            <a:ext cx="48006" cy="80009"/>
          </a:xfrm>
          <a:custGeom>
            <a:avLst/>
            <a:gdLst/>
            <a:ahLst/>
            <a:cxnLst/>
            <a:rect l="l" t="t" r="r" b="b"/>
            <a:pathLst>
              <a:path w="48006" h="80009">
                <a:moveTo>
                  <a:pt x="48006" y="73913"/>
                </a:moveTo>
                <a:lnTo>
                  <a:pt x="48006" y="55625"/>
                </a:lnTo>
                <a:lnTo>
                  <a:pt x="39624" y="37337"/>
                </a:lnTo>
                <a:lnTo>
                  <a:pt x="32004" y="19050"/>
                </a:lnTo>
                <a:lnTo>
                  <a:pt x="8381" y="0"/>
                </a:lnTo>
                <a:lnTo>
                  <a:pt x="0" y="6095"/>
                </a:lnTo>
                <a:lnTo>
                  <a:pt x="8381" y="25145"/>
                </a:lnTo>
                <a:lnTo>
                  <a:pt x="24384" y="37337"/>
                </a:lnTo>
                <a:lnTo>
                  <a:pt x="32004" y="55625"/>
                </a:lnTo>
                <a:lnTo>
                  <a:pt x="32004" y="73913"/>
                </a:lnTo>
                <a:lnTo>
                  <a:pt x="39624" y="80009"/>
                </a:lnTo>
                <a:lnTo>
                  <a:pt x="48006" y="73913"/>
                </a:lnTo>
              </a:path>
              <a:path w="48006" h="80009">
                <a:moveTo>
                  <a:pt x="48006" y="80009"/>
                </a:moveTo>
                <a:lnTo>
                  <a:pt x="48006" y="73913"/>
                </a:lnTo>
                <a:lnTo>
                  <a:pt x="39624" y="80009"/>
                </a:lnTo>
                <a:lnTo>
                  <a:pt x="48006" y="80009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7"/>
          <p:cNvSpPr/>
          <p:nvPr/>
        </p:nvSpPr>
        <p:spPr>
          <a:xfrm>
            <a:off x="2335390" y="3708909"/>
            <a:ext cx="47243" cy="37337"/>
          </a:xfrm>
          <a:custGeom>
            <a:avLst/>
            <a:gdLst/>
            <a:ahLst/>
            <a:cxnLst/>
            <a:rect l="l" t="t" r="r" b="b"/>
            <a:pathLst>
              <a:path w="47243" h="37337">
                <a:moveTo>
                  <a:pt x="47243" y="6095"/>
                </a:moveTo>
                <a:lnTo>
                  <a:pt x="39624" y="0"/>
                </a:lnTo>
                <a:lnTo>
                  <a:pt x="7619" y="31241"/>
                </a:lnTo>
                <a:lnTo>
                  <a:pt x="0" y="37337"/>
                </a:lnTo>
                <a:lnTo>
                  <a:pt x="16001" y="37337"/>
                </a:lnTo>
                <a:lnTo>
                  <a:pt x="47243" y="6095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28"/>
          <p:cNvSpPr/>
          <p:nvPr/>
        </p:nvSpPr>
        <p:spPr>
          <a:xfrm>
            <a:off x="2335390" y="3746247"/>
            <a:ext cx="70866" cy="363474"/>
          </a:xfrm>
          <a:custGeom>
            <a:avLst/>
            <a:gdLst/>
            <a:ahLst/>
            <a:cxnLst/>
            <a:rect l="l" t="t" r="r" b="b"/>
            <a:pathLst>
              <a:path w="70866" h="363474">
                <a:moveTo>
                  <a:pt x="16001" y="86105"/>
                </a:moveTo>
                <a:lnTo>
                  <a:pt x="16001" y="0"/>
                </a:lnTo>
                <a:lnTo>
                  <a:pt x="0" y="0"/>
                </a:lnTo>
                <a:lnTo>
                  <a:pt x="7619" y="42671"/>
                </a:lnTo>
                <a:lnTo>
                  <a:pt x="16001" y="86105"/>
                </a:lnTo>
              </a:path>
              <a:path w="70866" h="363474">
                <a:moveTo>
                  <a:pt x="55625" y="307848"/>
                </a:moveTo>
                <a:lnTo>
                  <a:pt x="55625" y="221741"/>
                </a:lnTo>
                <a:lnTo>
                  <a:pt x="47243" y="172212"/>
                </a:lnTo>
                <a:lnTo>
                  <a:pt x="32004" y="128777"/>
                </a:lnTo>
                <a:lnTo>
                  <a:pt x="23622" y="86105"/>
                </a:lnTo>
                <a:lnTo>
                  <a:pt x="16001" y="42671"/>
                </a:lnTo>
                <a:lnTo>
                  <a:pt x="16001" y="128777"/>
                </a:lnTo>
                <a:lnTo>
                  <a:pt x="32004" y="178307"/>
                </a:lnTo>
                <a:lnTo>
                  <a:pt x="47243" y="264413"/>
                </a:lnTo>
                <a:lnTo>
                  <a:pt x="55625" y="307848"/>
                </a:lnTo>
              </a:path>
              <a:path w="70866" h="363474">
                <a:moveTo>
                  <a:pt x="70866" y="356615"/>
                </a:moveTo>
                <a:lnTo>
                  <a:pt x="63245" y="307848"/>
                </a:lnTo>
                <a:lnTo>
                  <a:pt x="55625" y="264413"/>
                </a:lnTo>
                <a:lnTo>
                  <a:pt x="55625" y="350519"/>
                </a:lnTo>
                <a:lnTo>
                  <a:pt x="63245" y="363474"/>
                </a:lnTo>
                <a:lnTo>
                  <a:pt x="63245" y="356615"/>
                </a:lnTo>
                <a:lnTo>
                  <a:pt x="70866" y="356615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29"/>
          <p:cNvSpPr/>
          <p:nvPr/>
        </p:nvSpPr>
        <p:spPr>
          <a:xfrm>
            <a:off x="2351391" y="4096766"/>
            <a:ext cx="47243" cy="25146"/>
          </a:xfrm>
          <a:custGeom>
            <a:avLst/>
            <a:gdLst/>
            <a:ahLst/>
            <a:cxnLst/>
            <a:rect l="l" t="t" r="r" b="b"/>
            <a:pathLst>
              <a:path w="47243" h="25146">
                <a:moveTo>
                  <a:pt x="47243" y="12954"/>
                </a:moveTo>
                <a:lnTo>
                  <a:pt x="39624" y="0"/>
                </a:lnTo>
                <a:lnTo>
                  <a:pt x="31242" y="6096"/>
                </a:lnTo>
                <a:lnTo>
                  <a:pt x="7620" y="6096"/>
                </a:lnTo>
                <a:lnTo>
                  <a:pt x="0" y="19050"/>
                </a:lnTo>
                <a:lnTo>
                  <a:pt x="16002" y="25146"/>
                </a:lnTo>
                <a:lnTo>
                  <a:pt x="16002" y="19050"/>
                </a:lnTo>
                <a:lnTo>
                  <a:pt x="31242" y="19050"/>
                </a:lnTo>
                <a:lnTo>
                  <a:pt x="39624" y="12954"/>
                </a:lnTo>
                <a:lnTo>
                  <a:pt x="47243" y="12954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0"/>
          <p:cNvSpPr/>
          <p:nvPr/>
        </p:nvSpPr>
        <p:spPr>
          <a:xfrm>
            <a:off x="2319388" y="4102863"/>
            <a:ext cx="39624" cy="19050"/>
          </a:xfrm>
          <a:custGeom>
            <a:avLst/>
            <a:gdLst/>
            <a:ahLst/>
            <a:cxnLst/>
            <a:rect l="l" t="t" r="r" b="b"/>
            <a:pathLst>
              <a:path w="39624" h="19050">
                <a:moveTo>
                  <a:pt x="39624" y="0"/>
                </a:moveTo>
                <a:lnTo>
                  <a:pt x="23621" y="0"/>
                </a:lnTo>
                <a:lnTo>
                  <a:pt x="0" y="19050"/>
                </a:lnTo>
                <a:lnTo>
                  <a:pt x="23621" y="19050"/>
                </a:lnTo>
                <a:lnTo>
                  <a:pt x="23621" y="12953"/>
                </a:lnTo>
                <a:lnTo>
                  <a:pt x="32003" y="12953"/>
                </a:lnTo>
                <a:lnTo>
                  <a:pt x="39624" y="0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1"/>
          <p:cNvSpPr/>
          <p:nvPr/>
        </p:nvSpPr>
        <p:spPr>
          <a:xfrm>
            <a:off x="2319388" y="4121913"/>
            <a:ext cx="55625" cy="1625346"/>
          </a:xfrm>
          <a:custGeom>
            <a:avLst/>
            <a:gdLst/>
            <a:ahLst/>
            <a:cxnLst/>
            <a:rect l="l" t="t" r="r" b="b"/>
            <a:pathLst>
              <a:path w="55625" h="1625346">
                <a:moveTo>
                  <a:pt x="55625" y="1415796"/>
                </a:moveTo>
                <a:lnTo>
                  <a:pt x="55625" y="1213103"/>
                </a:lnTo>
                <a:lnTo>
                  <a:pt x="39624" y="812291"/>
                </a:lnTo>
                <a:lnTo>
                  <a:pt x="23621" y="609600"/>
                </a:lnTo>
                <a:lnTo>
                  <a:pt x="16001" y="406146"/>
                </a:lnTo>
                <a:lnTo>
                  <a:pt x="16001" y="0"/>
                </a:lnTo>
                <a:lnTo>
                  <a:pt x="0" y="0"/>
                </a:lnTo>
                <a:lnTo>
                  <a:pt x="0" y="406146"/>
                </a:lnTo>
                <a:lnTo>
                  <a:pt x="8381" y="609600"/>
                </a:lnTo>
                <a:lnTo>
                  <a:pt x="23621" y="812291"/>
                </a:lnTo>
                <a:lnTo>
                  <a:pt x="39624" y="1213103"/>
                </a:lnTo>
                <a:lnTo>
                  <a:pt x="39624" y="1625346"/>
                </a:lnTo>
                <a:lnTo>
                  <a:pt x="48006" y="1619250"/>
                </a:lnTo>
                <a:lnTo>
                  <a:pt x="55625" y="1415796"/>
                </a:lnTo>
              </a:path>
              <a:path w="55625" h="1625346">
                <a:moveTo>
                  <a:pt x="32219" y="1613498"/>
                </a:moveTo>
                <a:lnTo>
                  <a:pt x="32003" y="1613153"/>
                </a:lnTo>
                <a:lnTo>
                  <a:pt x="32003" y="1619250"/>
                </a:lnTo>
                <a:lnTo>
                  <a:pt x="32219" y="1613498"/>
                </a:lnTo>
              </a:path>
              <a:path w="55625" h="1625346">
                <a:moveTo>
                  <a:pt x="39624" y="1625346"/>
                </a:moveTo>
                <a:lnTo>
                  <a:pt x="39624" y="1415796"/>
                </a:lnTo>
                <a:lnTo>
                  <a:pt x="32219" y="1613498"/>
                </a:lnTo>
                <a:lnTo>
                  <a:pt x="39624" y="1625346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2"/>
          <p:cNvSpPr/>
          <p:nvPr/>
        </p:nvSpPr>
        <p:spPr>
          <a:xfrm>
            <a:off x="2327769" y="5735066"/>
            <a:ext cx="31242" cy="49530"/>
          </a:xfrm>
          <a:custGeom>
            <a:avLst/>
            <a:gdLst/>
            <a:ahLst/>
            <a:cxnLst/>
            <a:rect l="l" t="t" r="r" b="b"/>
            <a:pathLst>
              <a:path w="31242" h="49530">
                <a:moveTo>
                  <a:pt x="31242" y="12192"/>
                </a:moveTo>
                <a:lnTo>
                  <a:pt x="23621" y="0"/>
                </a:lnTo>
                <a:lnTo>
                  <a:pt x="0" y="18287"/>
                </a:lnTo>
                <a:lnTo>
                  <a:pt x="0" y="49530"/>
                </a:lnTo>
                <a:lnTo>
                  <a:pt x="15239" y="37337"/>
                </a:lnTo>
                <a:lnTo>
                  <a:pt x="15239" y="24384"/>
                </a:lnTo>
                <a:lnTo>
                  <a:pt x="31242" y="12192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3"/>
          <p:cNvSpPr/>
          <p:nvPr/>
        </p:nvSpPr>
        <p:spPr>
          <a:xfrm>
            <a:off x="2327769" y="5772404"/>
            <a:ext cx="268224" cy="270510"/>
          </a:xfrm>
          <a:custGeom>
            <a:avLst/>
            <a:gdLst/>
            <a:ahLst/>
            <a:cxnLst/>
            <a:rect l="l" t="t" r="r" b="b"/>
            <a:pathLst>
              <a:path w="268224" h="270510">
                <a:moveTo>
                  <a:pt x="268224" y="264413"/>
                </a:moveTo>
                <a:lnTo>
                  <a:pt x="252221" y="246125"/>
                </a:lnTo>
                <a:lnTo>
                  <a:pt x="236219" y="233934"/>
                </a:lnTo>
                <a:lnTo>
                  <a:pt x="204977" y="196596"/>
                </a:lnTo>
                <a:lnTo>
                  <a:pt x="196595" y="178308"/>
                </a:lnTo>
                <a:lnTo>
                  <a:pt x="172974" y="166116"/>
                </a:lnTo>
                <a:lnTo>
                  <a:pt x="157733" y="147066"/>
                </a:lnTo>
                <a:lnTo>
                  <a:pt x="125730" y="110490"/>
                </a:lnTo>
                <a:lnTo>
                  <a:pt x="110489" y="98298"/>
                </a:lnTo>
                <a:lnTo>
                  <a:pt x="94487" y="80010"/>
                </a:lnTo>
                <a:lnTo>
                  <a:pt x="78486" y="60960"/>
                </a:lnTo>
                <a:lnTo>
                  <a:pt x="63245" y="48768"/>
                </a:lnTo>
                <a:lnTo>
                  <a:pt x="47243" y="30480"/>
                </a:lnTo>
                <a:lnTo>
                  <a:pt x="31242" y="18287"/>
                </a:lnTo>
                <a:lnTo>
                  <a:pt x="15239" y="0"/>
                </a:lnTo>
                <a:lnTo>
                  <a:pt x="0" y="12192"/>
                </a:lnTo>
                <a:lnTo>
                  <a:pt x="15239" y="24384"/>
                </a:lnTo>
                <a:lnTo>
                  <a:pt x="31242" y="42672"/>
                </a:lnTo>
                <a:lnTo>
                  <a:pt x="54863" y="54863"/>
                </a:lnTo>
                <a:lnTo>
                  <a:pt x="63245" y="73913"/>
                </a:lnTo>
                <a:lnTo>
                  <a:pt x="102107" y="104394"/>
                </a:lnTo>
                <a:lnTo>
                  <a:pt x="118109" y="122682"/>
                </a:lnTo>
                <a:lnTo>
                  <a:pt x="134112" y="134874"/>
                </a:lnTo>
                <a:lnTo>
                  <a:pt x="149351" y="153924"/>
                </a:lnTo>
                <a:lnTo>
                  <a:pt x="165353" y="172212"/>
                </a:lnTo>
                <a:lnTo>
                  <a:pt x="181356" y="184404"/>
                </a:lnTo>
                <a:lnTo>
                  <a:pt x="196595" y="202692"/>
                </a:lnTo>
                <a:lnTo>
                  <a:pt x="212598" y="220980"/>
                </a:lnTo>
                <a:lnTo>
                  <a:pt x="228600" y="233934"/>
                </a:lnTo>
                <a:lnTo>
                  <a:pt x="236219" y="252222"/>
                </a:lnTo>
                <a:lnTo>
                  <a:pt x="252221" y="270510"/>
                </a:lnTo>
                <a:lnTo>
                  <a:pt x="268224" y="264413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4"/>
          <p:cNvSpPr/>
          <p:nvPr/>
        </p:nvSpPr>
        <p:spPr>
          <a:xfrm>
            <a:off x="2571610" y="6036818"/>
            <a:ext cx="24384" cy="30480"/>
          </a:xfrm>
          <a:custGeom>
            <a:avLst/>
            <a:gdLst/>
            <a:ahLst/>
            <a:cxnLst/>
            <a:rect l="l" t="t" r="r" b="b"/>
            <a:pathLst>
              <a:path w="24384" h="30480">
                <a:moveTo>
                  <a:pt x="24384" y="18288"/>
                </a:moveTo>
                <a:lnTo>
                  <a:pt x="24384" y="0"/>
                </a:lnTo>
                <a:lnTo>
                  <a:pt x="8381" y="6096"/>
                </a:lnTo>
                <a:lnTo>
                  <a:pt x="8381" y="12192"/>
                </a:lnTo>
                <a:lnTo>
                  <a:pt x="0" y="18288"/>
                </a:lnTo>
                <a:lnTo>
                  <a:pt x="0" y="30480"/>
                </a:lnTo>
                <a:lnTo>
                  <a:pt x="8381" y="30480"/>
                </a:lnTo>
                <a:lnTo>
                  <a:pt x="24384" y="18288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5"/>
          <p:cNvSpPr/>
          <p:nvPr/>
        </p:nvSpPr>
        <p:spPr>
          <a:xfrm>
            <a:off x="2146414" y="5839460"/>
            <a:ext cx="425195" cy="227837"/>
          </a:xfrm>
          <a:custGeom>
            <a:avLst/>
            <a:gdLst/>
            <a:ahLst/>
            <a:cxnLst/>
            <a:rect l="l" t="t" r="r" b="b"/>
            <a:pathLst>
              <a:path w="425195" h="227837">
                <a:moveTo>
                  <a:pt x="425195" y="227837"/>
                </a:moveTo>
                <a:lnTo>
                  <a:pt x="425195" y="215646"/>
                </a:lnTo>
                <a:lnTo>
                  <a:pt x="401574" y="209550"/>
                </a:lnTo>
                <a:lnTo>
                  <a:pt x="339089" y="197357"/>
                </a:lnTo>
                <a:lnTo>
                  <a:pt x="291845" y="172974"/>
                </a:lnTo>
                <a:lnTo>
                  <a:pt x="259842" y="160781"/>
                </a:lnTo>
                <a:lnTo>
                  <a:pt x="236219" y="147827"/>
                </a:lnTo>
                <a:lnTo>
                  <a:pt x="188975" y="111251"/>
                </a:lnTo>
                <a:lnTo>
                  <a:pt x="157733" y="99060"/>
                </a:lnTo>
                <a:lnTo>
                  <a:pt x="110489" y="61722"/>
                </a:lnTo>
                <a:lnTo>
                  <a:pt x="86868" y="49529"/>
                </a:lnTo>
                <a:lnTo>
                  <a:pt x="63245" y="31241"/>
                </a:lnTo>
                <a:lnTo>
                  <a:pt x="31242" y="19050"/>
                </a:lnTo>
                <a:lnTo>
                  <a:pt x="7619" y="0"/>
                </a:lnTo>
                <a:lnTo>
                  <a:pt x="0" y="12953"/>
                </a:lnTo>
                <a:lnTo>
                  <a:pt x="23621" y="25146"/>
                </a:lnTo>
                <a:lnTo>
                  <a:pt x="47243" y="43434"/>
                </a:lnTo>
                <a:lnTo>
                  <a:pt x="70865" y="55625"/>
                </a:lnTo>
                <a:lnTo>
                  <a:pt x="102107" y="73913"/>
                </a:lnTo>
                <a:lnTo>
                  <a:pt x="125730" y="92963"/>
                </a:lnTo>
                <a:lnTo>
                  <a:pt x="149351" y="105155"/>
                </a:lnTo>
                <a:lnTo>
                  <a:pt x="172974" y="123443"/>
                </a:lnTo>
                <a:lnTo>
                  <a:pt x="204977" y="141731"/>
                </a:lnTo>
                <a:lnTo>
                  <a:pt x="228600" y="153924"/>
                </a:lnTo>
                <a:lnTo>
                  <a:pt x="252221" y="166877"/>
                </a:lnTo>
                <a:lnTo>
                  <a:pt x="283463" y="185165"/>
                </a:lnTo>
                <a:lnTo>
                  <a:pt x="307086" y="197357"/>
                </a:lnTo>
                <a:lnTo>
                  <a:pt x="339089" y="203453"/>
                </a:lnTo>
                <a:lnTo>
                  <a:pt x="370331" y="215646"/>
                </a:lnTo>
                <a:lnTo>
                  <a:pt x="393954" y="221741"/>
                </a:lnTo>
                <a:lnTo>
                  <a:pt x="425195" y="227837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6"/>
          <p:cNvSpPr/>
          <p:nvPr/>
        </p:nvSpPr>
        <p:spPr>
          <a:xfrm>
            <a:off x="2114409" y="5735066"/>
            <a:ext cx="48006" cy="117348"/>
          </a:xfrm>
          <a:custGeom>
            <a:avLst/>
            <a:gdLst/>
            <a:ahLst/>
            <a:cxnLst/>
            <a:rect l="l" t="t" r="r" b="b"/>
            <a:pathLst>
              <a:path w="48006" h="117348">
                <a:moveTo>
                  <a:pt x="16002" y="8998"/>
                </a:moveTo>
                <a:lnTo>
                  <a:pt x="16002" y="0"/>
                </a:lnTo>
                <a:lnTo>
                  <a:pt x="0" y="0"/>
                </a:lnTo>
                <a:lnTo>
                  <a:pt x="8381" y="6096"/>
                </a:lnTo>
                <a:lnTo>
                  <a:pt x="16002" y="8998"/>
                </a:lnTo>
              </a:path>
              <a:path w="48006" h="117348">
                <a:moveTo>
                  <a:pt x="8381" y="6096"/>
                </a:moveTo>
                <a:lnTo>
                  <a:pt x="0" y="0"/>
                </a:lnTo>
                <a:lnTo>
                  <a:pt x="0" y="6096"/>
                </a:lnTo>
                <a:lnTo>
                  <a:pt x="8381" y="6096"/>
                </a:lnTo>
              </a:path>
              <a:path w="48006" h="117348">
                <a:moveTo>
                  <a:pt x="48006" y="30480"/>
                </a:moveTo>
                <a:lnTo>
                  <a:pt x="48006" y="18287"/>
                </a:lnTo>
                <a:lnTo>
                  <a:pt x="32004" y="6096"/>
                </a:lnTo>
                <a:lnTo>
                  <a:pt x="8381" y="-6095"/>
                </a:lnTo>
                <a:lnTo>
                  <a:pt x="16002" y="0"/>
                </a:lnTo>
                <a:lnTo>
                  <a:pt x="16002" y="8998"/>
                </a:lnTo>
                <a:lnTo>
                  <a:pt x="24384" y="12192"/>
                </a:lnTo>
                <a:lnTo>
                  <a:pt x="32004" y="24384"/>
                </a:lnTo>
                <a:lnTo>
                  <a:pt x="32004" y="80010"/>
                </a:lnTo>
                <a:lnTo>
                  <a:pt x="39624" y="67818"/>
                </a:lnTo>
                <a:lnTo>
                  <a:pt x="39624" y="49530"/>
                </a:lnTo>
                <a:lnTo>
                  <a:pt x="48006" y="30480"/>
                </a:lnTo>
              </a:path>
              <a:path w="48006" h="117348">
                <a:moveTo>
                  <a:pt x="39624" y="104394"/>
                </a:moveTo>
                <a:lnTo>
                  <a:pt x="32004" y="92201"/>
                </a:lnTo>
                <a:lnTo>
                  <a:pt x="32004" y="30480"/>
                </a:lnTo>
                <a:lnTo>
                  <a:pt x="24384" y="49530"/>
                </a:lnTo>
                <a:lnTo>
                  <a:pt x="24384" y="61722"/>
                </a:lnTo>
                <a:lnTo>
                  <a:pt x="16002" y="80010"/>
                </a:lnTo>
                <a:lnTo>
                  <a:pt x="16002" y="98298"/>
                </a:lnTo>
                <a:lnTo>
                  <a:pt x="32004" y="117348"/>
                </a:lnTo>
                <a:lnTo>
                  <a:pt x="39624" y="104394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7"/>
          <p:cNvSpPr/>
          <p:nvPr/>
        </p:nvSpPr>
        <p:spPr>
          <a:xfrm>
            <a:off x="2059546" y="5088891"/>
            <a:ext cx="70866" cy="646176"/>
          </a:xfrm>
          <a:custGeom>
            <a:avLst/>
            <a:gdLst/>
            <a:ahLst/>
            <a:cxnLst/>
            <a:rect l="l" t="t" r="r" b="b"/>
            <a:pathLst>
              <a:path w="70866" h="646176">
                <a:moveTo>
                  <a:pt x="70866" y="646176"/>
                </a:moveTo>
                <a:lnTo>
                  <a:pt x="54863" y="572262"/>
                </a:lnTo>
                <a:lnTo>
                  <a:pt x="39624" y="412242"/>
                </a:lnTo>
                <a:lnTo>
                  <a:pt x="39624" y="332232"/>
                </a:lnTo>
                <a:lnTo>
                  <a:pt x="31242" y="246125"/>
                </a:lnTo>
                <a:lnTo>
                  <a:pt x="31242" y="166116"/>
                </a:lnTo>
                <a:lnTo>
                  <a:pt x="16001" y="0"/>
                </a:lnTo>
                <a:lnTo>
                  <a:pt x="0" y="0"/>
                </a:lnTo>
                <a:lnTo>
                  <a:pt x="23622" y="246125"/>
                </a:lnTo>
                <a:lnTo>
                  <a:pt x="23622" y="412242"/>
                </a:lnTo>
                <a:lnTo>
                  <a:pt x="39624" y="572262"/>
                </a:lnTo>
                <a:lnTo>
                  <a:pt x="54863" y="646176"/>
                </a:lnTo>
                <a:lnTo>
                  <a:pt x="70866" y="646176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38"/>
          <p:cNvSpPr/>
          <p:nvPr/>
        </p:nvSpPr>
        <p:spPr>
          <a:xfrm>
            <a:off x="1972678" y="4128009"/>
            <a:ext cx="102869" cy="960881"/>
          </a:xfrm>
          <a:custGeom>
            <a:avLst/>
            <a:gdLst/>
            <a:ahLst/>
            <a:cxnLst/>
            <a:rect l="l" t="t" r="r" b="b"/>
            <a:pathLst>
              <a:path w="102869" h="960881">
                <a:moveTo>
                  <a:pt x="102869" y="960881"/>
                </a:moveTo>
                <a:lnTo>
                  <a:pt x="86868" y="843533"/>
                </a:lnTo>
                <a:lnTo>
                  <a:pt x="63245" y="720089"/>
                </a:lnTo>
                <a:lnTo>
                  <a:pt x="32004" y="480059"/>
                </a:lnTo>
                <a:lnTo>
                  <a:pt x="16001" y="240029"/>
                </a:lnTo>
                <a:lnTo>
                  <a:pt x="16001" y="0"/>
                </a:lnTo>
                <a:lnTo>
                  <a:pt x="0" y="0"/>
                </a:lnTo>
                <a:lnTo>
                  <a:pt x="0" y="240029"/>
                </a:lnTo>
                <a:lnTo>
                  <a:pt x="8381" y="357377"/>
                </a:lnTo>
                <a:lnTo>
                  <a:pt x="23622" y="480059"/>
                </a:lnTo>
                <a:lnTo>
                  <a:pt x="32004" y="597407"/>
                </a:lnTo>
                <a:lnTo>
                  <a:pt x="47243" y="720089"/>
                </a:lnTo>
                <a:lnTo>
                  <a:pt x="70866" y="843533"/>
                </a:lnTo>
                <a:lnTo>
                  <a:pt x="86868" y="960881"/>
                </a:lnTo>
                <a:lnTo>
                  <a:pt x="102869" y="960881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39"/>
          <p:cNvSpPr/>
          <p:nvPr/>
        </p:nvSpPr>
        <p:spPr>
          <a:xfrm>
            <a:off x="1957437" y="4102863"/>
            <a:ext cx="31241" cy="25146"/>
          </a:xfrm>
          <a:custGeom>
            <a:avLst/>
            <a:gdLst/>
            <a:ahLst/>
            <a:cxnLst/>
            <a:rect l="l" t="t" r="r" b="b"/>
            <a:pathLst>
              <a:path w="31241" h="25146">
                <a:moveTo>
                  <a:pt x="31241" y="25146"/>
                </a:moveTo>
                <a:lnTo>
                  <a:pt x="31241" y="12953"/>
                </a:lnTo>
                <a:lnTo>
                  <a:pt x="23621" y="12953"/>
                </a:lnTo>
                <a:lnTo>
                  <a:pt x="7619" y="0"/>
                </a:lnTo>
                <a:lnTo>
                  <a:pt x="0" y="12953"/>
                </a:lnTo>
                <a:lnTo>
                  <a:pt x="7619" y="12953"/>
                </a:lnTo>
                <a:lnTo>
                  <a:pt x="7619" y="19050"/>
                </a:lnTo>
                <a:lnTo>
                  <a:pt x="15239" y="19050"/>
                </a:lnTo>
                <a:lnTo>
                  <a:pt x="15239" y="25146"/>
                </a:lnTo>
                <a:lnTo>
                  <a:pt x="31241" y="25146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0"/>
          <p:cNvSpPr/>
          <p:nvPr/>
        </p:nvSpPr>
        <p:spPr>
          <a:xfrm>
            <a:off x="1933815" y="4102863"/>
            <a:ext cx="31242" cy="19050"/>
          </a:xfrm>
          <a:custGeom>
            <a:avLst/>
            <a:gdLst/>
            <a:ahLst/>
            <a:cxnLst/>
            <a:rect l="l" t="t" r="r" b="b"/>
            <a:pathLst>
              <a:path w="31242" h="19050">
                <a:moveTo>
                  <a:pt x="31242" y="0"/>
                </a:moveTo>
                <a:lnTo>
                  <a:pt x="15240" y="0"/>
                </a:lnTo>
                <a:lnTo>
                  <a:pt x="0" y="12953"/>
                </a:lnTo>
                <a:lnTo>
                  <a:pt x="0" y="19050"/>
                </a:lnTo>
                <a:lnTo>
                  <a:pt x="15240" y="19050"/>
                </a:lnTo>
                <a:lnTo>
                  <a:pt x="23622" y="12953"/>
                </a:lnTo>
                <a:lnTo>
                  <a:pt x="31242" y="0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1"/>
          <p:cNvSpPr/>
          <p:nvPr/>
        </p:nvSpPr>
        <p:spPr>
          <a:xfrm>
            <a:off x="1846948" y="4121913"/>
            <a:ext cx="102108" cy="609600"/>
          </a:xfrm>
          <a:custGeom>
            <a:avLst/>
            <a:gdLst/>
            <a:ahLst/>
            <a:cxnLst/>
            <a:rect l="l" t="t" r="r" b="b"/>
            <a:pathLst>
              <a:path w="102108" h="609600">
                <a:moveTo>
                  <a:pt x="102108" y="0"/>
                </a:moveTo>
                <a:lnTo>
                  <a:pt x="86868" y="0"/>
                </a:lnTo>
                <a:lnTo>
                  <a:pt x="70866" y="73913"/>
                </a:lnTo>
                <a:lnTo>
                  <a:pt x="63246" y="147827"/>
                </a:lnTo>
                <a:lnTo>
                  <a:pt x="54864" y="221741"/>
                </a:lnTo>
                <a:lnTo>
                  <a:pt x="38862" y="301751"/>
                </a:lnTo>
                <a:lnTo>
                  <a:pt x="23622" y="455675"/>
                </a:lnTo>
                <a:lnTo>
                  <a:pt x="7620" y="529589"/>
                </a:lnTo>
                <a:lnTo>
                  <a:pt x="0" y="609600"/>
                </a:lnTo>
                <a:lnTo>
                  <a:pt x="15240" y="609600"/>
                </a:lnTo>
                <a:lnTo>
                  <a:pt x="31242" y="455675"/>
                </a:lnTo>
                <a:lnTo>
                  <a:pt x="47243" y="375665"/>
                </a:lnTo>
                <a:lnTo>
                  <a:pt x="63246" y="221741"/>
                </a:lnTo>
                <a:lnTo>
                  <a:pt x="78486" y="147827"/>
                </a:lnTo>
                <a:lnTo>
                  <a:pt x="86868" y="73913"/>
                </a:lnTo>
                <a:lnTo>
                  <a:pt x="102108" y="0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2"/>
          <p:cNvSpPr/>
          <p:nvPr/>
        </p:nvSpPr>
        <p:spPr>
          <a:xfrm>
            <a:off x="1799704" y="4731513"/>
            <a:ext cx="62484" cy="621791"/>
          </a:xfrm>
          <a:custGeom>
            <a:avLst/>
            <a:gdLst/>
            <a:ahLst/>
            <a:cxnLst/>
            <a:rect l="l" t="t" r="r" b="b"/>
            <a:pathLst>
              <a:path w="62484" h="621791">
                <a:moveTo>
                  <a:pt x="62484" y="0"/>
                </a:moveTo>
                <a:lnTo>
                  <a:pt x="47243" y="0"/>
                </a:lnTo>
                <a:lnTo>
                  <a:pt x="0" y="621791"/>
                </a:lnTo>
                <a:lnTo>
                  <a:pt x="15240" y="621791"/>
                </a:lnTo>
                <a:lnTo>
                  <a:pt x="62484" y="0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3"/>
          <p:cNvSpPr/>
          <p:nvPr/>
        </p:nvSpPr>
        <p:spPr>
          <a:xfrm>
            <a:off x="1744078" y="5353304"/>
            <a:ext cx="70866" cy="406146"/>
          </a:xfrm>
          <a:custGeom>
            <a:avLst/>
            <a:gdLst/>
            <a:ahLst/>
            <a:cxnLst/>
            <a:rect l="l" t="t" r="r" b="b"/>
            <a:pathLst>
              <a:path w="70866" h="406146">
                <a:moveTo>
                  <a:pt x="70866" y="0"/>
                </a:moveTo>
                <a:lnTo>
                  <a:pt x="55625" y="0"/>
                </a:lnTo>
                <a:lnTo>
                  <a:pt x="47243" y="49530"/>
                </a:lnTo>
                <a:lnTo>
                  <a:pt x="39624" y="98298"/>
                </a:lnTo>
                <a:lnTo>
                  <a:pt x="39624" y="147828"/>
                </a:lnTo>
                <a:lnTo>
                  <a:pt x="32004" y="203454"/>
                </a:lnTo>
                <a:lnTo>
                  <a:pt x="23621" y="252222"/>
                </a:lnTo>
                <a:lnTo>
                  <a:pt x="8381" y="351282"/>
                </a:lnTo>
                <a:lnTo>
                  <a:pt x="0" y="400050"/>
                </a:lnTo>
                <a:lnTo>
                  <a:pt x="8381" y="393954"/>
                </a:lnTo>
                <a:lnTo>
                  <a:pt x="8381" y="406146"/>
                </a:lnTo>
                <a:lnTo>
                  <a:pt x="16002" y="400050"/>
                </a:lnTo>
                <a:lnTo>
                  <a:pt x="23621" y="351282"/>
                </a:lnTo>
                <a:lnTo>
                  <a:pt x="32004" y="301752"/>
                </a:lnTo>
                <a:lnTo>
                  <a:pt x="47243" y="203454"/>
                </a:lnTo>
                <a:lnTo>
                  <a:pt x="47243" y="147828"/>
                </a:lnTo>
                <a:lnTo>
                  <a:pt x="55625" y="98298"/>
                </a:lnTo>
                <a:lnTo>
                  <a:pt x="70866" y="0"/>
                </a:lnTo>
              </a:path>
              <a:path w="70866" h="406146">
                <a:moveTo>
                  <a:pt x="16002" y="406146"/>
                </a:moveTo>
                <a:lnTo>
                  <a:pt x="16002" y="400050"/>
                </a:lnTo>
                <a:lnTo>
                  <a:pt x="8381" y="406146"/>
                </a:lnTo>
                <a:lnTo>
                  <a:pt x="16002" y="406146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4"/>
          <p:cNvSpPr/>
          <p:nvPr/>
        </p:nvSpPr>
        <p:spPr>
          <a:xfrm>
            <a:off x="1705215" y="5747259"/>
            <a:ext cx="47243" cy="25145"/>
          </a:xfrm>
          <a:custGeom>
            <a:avLst/>
            <a:gdLst/>
            <a:ahLst/>
            <a:cxnLst/>
            <a:rect l="l" t="t" r="r" b="b"/>
            <a:pathLst>
              <a:path w="47243" h="25145">
                <a:moveTo>
                  <a:pt x="47243" y="12191"/>
                </a:moveTo>
                <a:lnTo>
                  <a:pt x="47243" y="0"/>
                </a:lnTo>
                <a:lnTo>
                  <a:pt x="38862" y="0"/>
                </a:lnTo>
                <a:lnTo>
                  <a:pt x="31242" y="6095"/>
                </a:lnTo>
                <a:lnTo>
                  <a:pt x="15240" y="6095"/>
                </a:lnTo>
                <a:lnTo>
                  <a:pt x="7620" y="12191"/>
                </a:lnTo>
                <a:lnTo>
                  <a:pt x="7620" y="18287"/>
                </a:lnTo>
                <a:lnTo>
                  <a:pt x="0" y="18287"/>
                </a:lnTo>
                <a:lnTo>
                  <a:pt x="15240" y="25145"/>
                </a:lnTo>
                <a:lnTo>
                  <a:pt x="23621" y="18287"/>
                </a:lnTo>
                <a:lnTo>
                  <a:pt x="31242" y="18287"/>
                </a:lnTo>
                <a:lnTo>
                  <a:pt x="38862" y="12191"/>
                </a:lnTo>
                <a:lnTo>
                  <a:pt x="47243" y="12191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5"/>
          <p:cNvSpPr/>
          <p:nvPr/>
        </p:nvSpPr>
        <p:spPr>
          <a:xfrm>
            <a:off x="1696834" y="5765547"/>
            <a:ext cx="39624" cy="135636"/>
          </a:xfrm>
          <a:custGeom>
            <a:avLst/>
            <a:gdLst/>
            <a:ahLst/>
            <a:cxnLst/>
            <a:rect l="l" t="t" r="r" b="b"/>
            <a:pathLst>
              <a:path w="39624" h="135636">
                <a:moveTo>
                  <a:pt x="39624" y="105155"/>
                </a:moveTo>
                <a:lnTo>
                  <a:pt x="39624" y="73913"/>
                </a:lnTo>
                <a:lnTo>
                  <a:pt x="32003" y="55625"/>
                </a:lnTo>
                <a:lnTo>
                  <a:pt x="32003" y="37337"/>
                </a:lnTo>
                <a:lnTo>
                  <a:pt x="23621" y="25145"/>
                </a:lnTo>
                <a:lnTo>
                  <a:pt x="23621" y="105155"/>
                </a:lnTo>
                <a:lnTo>
                  <a:pt x="0" y="123443"/>
                </a:lnTo>
                <a:lnTo>
                  <a:pt x="8381" y="135636"/>
                </a:lnTo>
                <a:lnTo>
                  <a:pt x="23621" y="123443"/>
                </a:lnTo>
                <a:lnTo>
                  <a:pt x="39624" y="105155"/>
                </a:lnTo>
              </a:path>
              <a:path w="39624" h="135636">
                <a:moveTo>
                  <a:pt x="23621" y="73913"/>
                </a:moveTo>
                <a:lnTo>
                  <a:pt x="23621" y="6857"/>
                </a:lnTo>
                <a:lnTo>
                  <a:pt x="8381" y="0"/>
                </a:lnTo>
                <a:lnTo>
                  <a:pt x="8381" y="37337"/>
                </a:lnTo>
                <a:lnTo>
                  <a:pt x="23621" y="73913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6"/>
          <p:cNvSpPr/>
          <p:nvPr/>
        </p:nvSpPr>
        <p:spPr>
          <a:xfrm>
            <a:off x="1224394" y="5888991"/>
            <a:ext cx="480822" cy="153924"/>
          </a:xfrm>
          <a:custGeom>
            <a:avLst/>
            <a:gdLst/>
            <a:ahLst/>
            <a:cxnLst/>
            <a:rect l="l" t="t" r="r" b="b"/>
            <a:pathLst>
              <a:path w="480822" h="153924">
                <a:moveTo>
                  <a:pt x="480822" y="12192"/>
                </a:moveTo>
                <a:lnTo>
                  <a:pt x="472440" y="0"/>
                </a:lnTo>
                <a:lnTo>
                  <a:pt x="441198" y="12192"/>
                </a:lnTo>
                <a:lnTo>
                  <a:pt x="417576" y="18287"/>
                </a:lnTo>
                <a:lnTo>
                  <a:pt x="385572" y="30480"/>
                </a:lnTo>
                <a:lnTo>
                  <a:pt x="354330" y="43434"/>
                </a:lnTo>
                <a:lnTo>
                  <a:pt x="330708" y="49530"/>
                </a:lnTo>
                <a:lnTo>
                  <a:pt x="299466" y="55625"/>
                </a:lnTo>
                <a:lnTo>
                  <a:pt x="267462" y="67818"/>
                </a:lnTo>
                <a:lnTo>
                  <a:pt x="236220" y="73913"/>
                </a:lnTo>
                <a:lnTo>
                  <a:pt x="212598" y="80010"/>
                </a:lnTo>
                <a:lnTo>
                  <a:pt x="180594" y="92201"/>
                </a:lnTo>
                <a:lnTo>
                  <a:pt x="118110" y="104394"/>
                </a:lnTo>
                <a:lnTo>
                  <a:pt x="86106" y="117348"/>
                </a:lnTo>
                <a:lnTo>
                  <a:pt x="54864" y="123444"/>
                </a:lnTo>
                <a:lnTo>
                  <a:pt x="31242" y="129539"/>
                </a:lnTo>
                <a:lnTo>
                  <a:pt x="0" y="141732"/>
                </a:lnTo>
                <a:lnTo>
                  <a:pt x="0" y="153924"/>
                </a:lnTo>
                <a:lnTo>
                  <a:pt x="31242" y="147827"/>
                </a:lnTo>
                <a:lnTo>
                  <a:pt x="62484" y="135636"/>
                </a:lnTo>
                <a:lnTo>
                  <a:pt x="94488" y="129539"/>
                </a:lnTo>
                <a:lnTo>
                  <a:pt x="125730" y="117348"/>
                </a:lnTo>
                <a:lnTo>
                  <a:pt x="149352" y="111251"/>
                </a:lnTo>
                <a:lnTo>
                  <a:pt x="180594" y="104394"/>
                </a:lnTo>
                <a:lnTo>
                  <a:pt x="212598" y="92201"/>
                </a:lnTo>
                <a:lnTo>
                  <a:pt x="243840" y="86106"/>
                </a:lnTo>
                <a:lnTo>
                  <a:pt x="275844" y="80010"/>
                </a:lnTo>
                <a:lnTo>
                  <a:pt x="299466" y="67818"/>
                </a:lnTo>
                <a:lnTo>
                  <a:pt x="330708" y="61722"/>
                </a:lnTo>
                <a:lnTo>
                  <a:pt x="361950" y="49530"/>
                </a:lnTo>
                <a:lnTo>
                  <a:pt x="393954" y="43434"/>
                </a:lnTo>
                <a:lnTo>
                  <a:pt x="425196" y="30480"/>
                </a:lnTo>
                <a:lnTo>
                  <a:pt x="448818" y="24384"/>
                </a:lnTo>
                <a:lnTo>
                  <a:pt x="480822" y="12192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7"/>
          <p:cNvSpPr/>
          <p:nvPr/>
        </p:nvSpPr>
        <p:spPr>
          <a:xfrm>
            <a:off x="1192390" y="6030722"/>
            <a:ext cx="32003" cy="12191"/>
          </a:xfrm>
          <a:custGeom>
            <a:avLst/>
            <a:gdLst/>
            <a:ahLst/>
            <a:cxnLst/>
            <a:rect l="l" t="t" r="r" b="b"/>
            <a:pathLst>
              <a:path w="32003" h="12191">
                <a:moveTo>
                  <a:pt x="16002" y="6095"/>
                </a:moveTo>
                <a:lnTo>
                  <a:pt x="7619" y="0"/>
                </a:lnTo>
                <a:lnTo>
                  <a:pt x="0" y="6095"/>
                </a:lnTo>
                <a:lnTo>
                  <a:pt x="16002" y="6095"/>
                </a:lnTo>
              </a:path>
              <a:path w="32003" h="12191">
                <a:moveTo>
                  <a:pt x="23621" y="8998"/>
                </a:moveTo>
                <a:lnTo>
                  <a:pt x="23621" y="6095"/>
                </a:lnTo>
                <a:lnTo>
                  <a:pt x="7619" y="0"/>
                </a:lnTo>
                <a:lnTo>
                  <a:pt x="16002" y="6095"/>
                </a:lnTo>
                <a:lnTo>
                  <a:pt x="23621" y="8998"/>
                </a:lnTo>
              </a:path>
              <a:path w="32003" h="12191">
                <a:moveTo>
                  <a:pt x="32003" y="12191"/>
                </a:moveTo>
                <a:lnTo>
                  <a:pt x="32003" y="0"/>
                </a:lnTo>
                <a:lnTo>
                  <a:pt x="16002" y="0"/>
                </a:lnTo>
                <a:lnTo>
                  <a:pt x="23621" y="6095"/>
                </a:lnTo>
                <a:lnTo>
                  <a:pt x="23621" y="8998"/>
                </a:lnTo>
                <a:lnTo>
                  <a:pt x="32003" y="12191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48"/>
          <p:cNvSpPr/>
          <p:nvPr/>
        </p:nvSpPr>
        <p:spPr>
          <a:xfrm>
            <a:off x="1200009" y="5765547"/>
            <a:ext cx="371094" cy="271271"/>
          </a:xfrm>
          <a:custGeom>
            <a:avLst/>
            <a:gdLst/>
            <a:ahLst/>
            <a:cxnLst/>
            <a:rect l="l" t="t" r="r" b="b"/>
            <a:pathLst>
              <a:path w="371094" h="271271">
                <a:moveTo>
                  <a:pt x="371094" y="6857"/>
                </a:moveTo>
                <a:lnTo>
                  <a:pt x="371094" y="0"/>
                </a:lnTo>
                <a:lnTo>
                  <a:pt x="362712" y="0"/>
                </a:lnTo>
                <a:lnTo>
                  <a:pt x="339090" y="19050"/>
                </a:lnTo>
                <a:lnTo>
                  <a:pt x="315468" y="31241"/>
                </a:lnTo>
                <a:lnTo>
                  <a:pt x="291846" y="49529"/>
                </a:lnTo>
                <a:lnTo>
                  <a:pt x="268224" y="61721"/>
                </a:lnTo>
                <a:lnTo>
                  <a:pt x="220980" y="99060"/>
                </a:lnTo>
                <a:lnTo>
                  <a:pt x="173736" y="123443"/>
                </a:lnTo>
                <a:lnTo>
                  <a:pt x="150114" y="141731"/>
                </a:lnTo>
                <a:lnTo>
                  <a:pt x="126492" y="153924"/>
                </a:lnTo>
                <a:lnTo>
                  <a:pt x="79248" y="191262"/>
                </a:lnTo>
                <a:lnTo>
                  <a:pt x="63246" y="209550"/>
                </a:lnTo>
                <a:lnTo>
                  <a:pt x="39624" y="227837"/>
                </a:lnTo>
                <a:lnTo>
                  <a:pt x="16002" y="240791"/>
                </a:lnTo>
                <a:lnTo>
                  <a:pt x="0" y="265175"/>
                </a:lnTo>
                <a:lnTo>
                  <a:pt x="16002" y="271271"/>
                </a:lnTo>
                <a:lnTo>
                  <a:pt x="32004" y="252983"/>
                </a:lnTo>
                <a:lnTo>
                  <a:pt x="55626" y="234695"/>
                </a:lnTo>
                <a:lnTo>
                  <a:pt x="71628" y="215645"/>
                </a:lnTo>
                <a:lnTo>
                  <a:pt x="95250" y="197357"/>
                </a:lnTo>
                <a:lnTo>
                  <a:pt x="110490" y="179069"/>
                </a:lnTo>
                <a:lnTo>
                  <a:pt x="134112" y="166877"/>
                </a:lnTo>
                <a:lnTo>
                  <a:pt x="157734" y="147827"/>
                </a:lnTo>
                <a:lnTo>
                  <a:pt x="181356" y="135636"/>
                </a:lnTo>
                <a:lnTo>
                  <a:pt x="204978" y="117348"/>
                </a:lnTo>
                <a:lnTo>
                  <a:pt x="236982" y="105155"/>
                </a:lnTo>
                <a:lnTo>
                  <a:pt x="300228" y="55625"/>
                </a:lnTo>
                <a:lnTo>
                  <a:pt x="323850" y="43433"/>
                </a:lnTo>
                <a:lnTo>
                  <a:pt x="371094" y="6857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49"/>
          <p:cNvSpPr/>
          <p:nvPr/>
        </p:nvSpPr>
        <p:spPr>
          <a:xfrm>
            <a:off x="1555101" y="5735066"/>
            <a:ext cx="16002" cy="30480"/>
          </a:xfrm>
          <a:custGeom>
            <a:avLst/>
            <a:gdLst/>
            <a:ahLst/>
            <a:cxnLst/>
            <a:rect l="l" t="t" r="r" b="b"/>
            <a:pathLst>
              <a:path w="16002" h="30480">
                <a:moveTo>
                  <a:pt x="16002" y="30480"/>
                </a:moveTo>
                <a:lnTo>
                  <a:pt x="16002" y="6096"/>
                </a:lnTo>
                <a:lnTo>
                  <a:pt x="7619" y="0"/>
                </a:lnTo>
                <a:lnTo>
                  <a:pt x="7619" y="12192"/>
                </a:lnTo>
                <a:lnTo>
                  <a:pt x="0" y="6096"/>
                </a:lnTo>
                <a:lnTo>
                  <a:pt x="0" y="30480"/>
                </a:lnTo>
                <a:lnTo>
                  <a:pt x="16002" y="30480"/>
                </a:lnTo>
              </a:path>
              <a:path w="16002" h="30480">
                <a:moveTo>
                  <a:pt x="16002" y="6096"/>
                </a:moveTo>
                <a:lnTo>
                  <a:pt x="16002" y="0"/>
                </a:lnTo>
                <a:lnTo>
                  <a:pt x="7619" y="0"/>
                </a:lnTo>
                <a:lnTo>
                  <a:pt x="16002" y="6096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0"/>
          <p:cNvSpPr/>
          <p:nvPr/>
        </p:nvSpPr>
        <p:spPr>
          <a:xfrm>
            <a:off x="1539099" y="5735066"/>
            <a:ext cx="23621" cy="12192"/>
          </a:xfrm>
          <a:custGeom>
            <a:avLst/>
            <a:gdLst/>
            <a:ahLst/>
            <a:cxnLst/>
            <a:rect l="l" t="t" r="r" b="b"/>
            <a:pathLst>
              <a:path w="23621" h="12192">
                <a:moveTo>
                  <a:pt x="16002" y="12192"/>
                </a:moveTo>
                <a:lnTo>
                  <a:pt x="16002" y="6096"/>
                </a:lnTo>
                <a:lnTo>
                  <a:pt x="0" y="6096"/>
                </a:lnTo>
                <a:lnTo>
                  <a:pt x="8382" y="12192"/>
                </a:lnTo>
                <a:lnTo>
                  <a:pt x="16002" y="12192"/>
                </a:lnTo>
              </a:path>
              <a:path w="23621" h="12192">
                <a:moveTo>
                  <a:pt x="8382" y="12192"/>
                </a:moveTo>
                <a:lnTo>
                  <a:pt x="0" y="6096"/>
                </a:lnTo>
                <a:lnTo>
                  <a:pt x="0" y="12192"/>
                </a:lnTo>
                <a:lnTo>
                  <a:pt x="8382" y="12192"/>
                </a:lnTo>
              </a:path>
              <a:path w="23621" h="12192">
                <a:moveTo>
                  <a:pt x="23621" y="12192"/>
                </a:moveTo>
                <a:lnTo>
                  <a:pt x="23621" y="0"/>
                </a:lnTo>
                <a:lnTo>
                  <a:pt x="8382" y="0"/>
                </a:lnTo>
                <a:lnTo>
                  <a:pt x="16002" y="6096"/>
                </a:lnTo>
                <a:lnTo>
                  <a:pt x="16002" y="12192"/>
                </a:lnTo>
                <a:lnTo>
                  <a:pt x="23621" y="12192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1"/>
          <p:cNvSpPr/>
          <p:nvPr/>
        </p:nvSpPr>
        <p:spPr>
          <a:xfrm>
            <a:off x="1539099" y="4811522"/>
            <a:ext cx="63246" cy="929639"/>
          </a:xfrm>
          <a:custGeom>
            <a:avLst/>
            <a:gdLst/>
            <a:ahLst/>
            <a:cxnLst/>
            <a:rect l="l" t="t" r="r" b="b"/>
            <a:pathLst>
              <a:path w="63246" h="929639">
                <a:moveTo>
                  <a:pt x="47243" y="578357"/>
                </a:moveTo>
                <a:lnTo>
                  <a:pt x="47243" y="240029"/>
                </a:lnTo>
                <a:lnTo>
                  <a:pt x="32004" y="467867"/>
                </a:lnTo>
                <a:lnTo>
                  <a:pt x="32004" y="578357"/>
                </a:lnTo>
                <a:lnTo>
                  <a:pt x="23621" y="689610"/>
                </a:lnTo>
                <a:lnTo>
                  <a:pt x="16002" y="806957"/>
                </a:lnTo>
                <a:lnTo>
                  <a:pt x="0" y="929639"/>
                </a:lnTo>
                <a:lnTo>
                  <a:pt x="16002" y="929639"/>
                </a:lnTo>
                <a:lnTo>
                  <a:pt x="23621" y="806957"/>
                </a:lnTo>
                <a:lnTo>
                  <a:pt x="39624" y="689610"/>
                </a:lnTo>
                <a:lnTo>
                  <a:pt x="47243" y="578357"/>
                </a:lnTo>
              </a:path>
              <a:path w="63246" h="929639">
                <a:moveTo>
                  <a:pt x="63246" y="240029"/>
                </a:moveTo>
                <a:lnTo>
                  <a:pt x="63246" y="0"/>
                </a:lnTo>
                <a:lnTo>
                  <a:pt x="47243" y="0"/>
                </a:lnTo>
                <a:lnTo>
                  <a:pt x="47243" y="467867"/>
                </a:lnTo>
                <a:lnTo>
                  <a:pt x="55626" y="357377"/>
                </a:lnTo>
                <a:lnTo>
                  <a:pt x="63246" y="240029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2"/>
          <p:cNvSpPr/>
          <p:nvPr/>
        </p:nvSpPr>
        <p:spPr>
          <a:xfrm>
            <a:off x="1547482" y="4078478"/>
            <a:ext cx="54863" cy="733044"/>
          </a:xfrm>
          <a:custGeom>
            <a:avLst/>
            <a:gdLst/>
            <a:ahLst/>
            <a:cxnLst/>
            <a:rect l="l" t="t" r="r" b="b"/>
            <a:pathLst>
              <a:path w="54863" h="733044">
                <a:moveTo>
                  <a:pt x="54863" y="733044"/>
                </a:moveTo>
                <a:lnTo>
                  <a:pt x="38861" y="363474"/>
                </a:lnTo>
                <a:lnTo>
                  <a:pt x="38861" y="185166"/>
                </a:lnTo>
                <a:lnTo>
                  <a:pt x="15239" y="6096"/>
                </a:lnTo>
                <a:lnTo>
                  <a:pt x="15239" y="0"/>
                </a:lnTo>
                <a:lnTo>
                  <a:pt x="0" y="6096"/>
                </a:lnTo>
                <a:lnTo>
                  <a:pt x="23621" y="185166"/>
                </a:lnTo>
                <a:lnTo>
                  <a:pt x="23621" y="363474"/>
                </a:lnTo>
                <a:lnTo>
                  <a:pt x="38861" y="733044"/>
                </a:lnTo>
                <a:lnTo>
                  <a:pt x="54863" y="733044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3"/>
          <p:cNvSpPr/>
          <p:nvPr/>
        </p:nvSpPr>
        <p:spPr>
          <a:xfrm>
            <a:off x="1491856" y="4054095"/>
            <a:ext cx="70865" cy="30479"/>
          </a:xfrm>
          <a:custGeom>
            <a:avLst/>
            <a:gdLst/>
            <a:ahLst/>
            <a:cxnLst/>
            <a:rect l="l" t="t" r="r" b="b"/>
            <a:pathLst>
              <a:path w="70865" h="30479">
                <a:moveTo>
                  <a:pt x="70865" y="24383"/>
                </a:moveTo>
                <a:lnTo>
                  <a:pt x="70865" y="18287"/>
                </a:lnTo>
                <a:lnTo>
                  <a:pt x="55626" y="12191"/>
                </a:lnTo>
                <a:lnTo>
                  <a:pt x="47243" y="12191"/>
                </a:lnTo>
                <a:lnTo>
                  <a:pt x="39624" y="6095"/>
                </a:lnTo>
                <a:lnTo>
                  <a:pt x="23621" y="6095"/>
                </a:lnTo>
                <a:lnTo>
                  <a:pt x="16002" y="0"/>
                </a:lnTo>
                <a:lnTo>
                  <a:pt x="0" y="12191"/>
                </a:lnTo>
                <a:lnTo>
                  <a:pt x="8381" y="12191"/>
                </a:lnTo>
                <a:lnTo>
                  <a:pt x="16002" y="18287"/>
                </a:lnTo>
                <a:lnTo>
                  <a:pt x="47243" y="18287"/>
                </a:lnTo>
                <a:lnTo>
                  <a:pt x="55626" y="24383"/>
                </a:lnTo>
                <a:lnTo>
                  <a:pt x="55626" y="30479"/>
                </a:lnTo>
                <a:lnTo>
                  <a:pt x="70865" y="24383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4"/>
          <p:cNvSpPr/>
          <p:nvPr/>
        </p:nvSpPr>
        <p:spPr>
          <a:xfrm>
            <a:off x="1428609" y="4022853"/>
            <a:ext cx="79248" cy="43434"/>
          </a:xfrm>
          <a:custGeom>
            <a:avLst/>
            <a:gdLst/>
            <a:ahLst/>
            <a:cxnLst/>
            <a:rect l="l" t="t" r="r" b="b"/>
            <a:pathLst>
              <a:path w="79248" h="43434">
                <a:moveTo>
                  <a:pt x="79248" y="31242"/>
                </a:moveTo>
                <a:lnTo>
                  <a:pt x="71628" y="25146"/>
                </a:lnTo>
                <a:lnTo>
                  <a:pt x="55626" y="25146"/>
                </a:lnTo>
                <a:lnTo>
                  <a:pt x="48006" y="19050"/>
                </a:lnTo>
                <a:lnTo>
                  <a:pt x="39624" y="19050"/>
                </a:lnTo>
                <a:lnTo>
                  <a:pt x="32004" y="12954"/>
                </a:lnTo>
                <a:lnTo>
                  <a:pt x="24384" y="12954"/>
                </a:lnTo>
                <a:lnTo>
                  <a:pt x="16002" y="6858"/>
                </a:lnTo>
                <a:lnTo>
                  <a:pt x="16002" y="0"/>
                </a:lnTo>
                <a:lnTo>
                  <a:pt x="0" y="0"/>
                </a:lnTo>
                <a:lnTo>
                  <a:pt x="8382" y="12954"/>
                </a:lnTo>
                <a:lnTo>
                  <a:pt x="8382" y="19050"/>
                </a:lnTo>
                <a:lnTo>
                  <a:pt x="24384" y="25146"/>
                </a:lnTo>
                <a:lnTo>
                  <a:pt x="32004" y="31242"/>
                </a:lnTo>
                <a:lnTo>
                  <a:pt x="39624" y="31242"/>
                </a:lnTo>
                <a:lnTo>
                  <a:pt x="48006" y="37337"/>
                </a:lnTo>
                <a:lnTo>
                  <a:pt x="63246" y="37337"/>
                </a:lnTo>
                <a:lnTo>
                  <a:pt x="63246" y="43434"/>
                </a:lnTo>
                <a:lnTo>
                  <a:pt x="79248" y="31242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5"/>
          <p:cNvSpPr/>
          <p:nvPr/>
        </p:nvSpPr>
        <p:spPr>
          <a:xfrm>
            <a:off x="1428609" y="3561080"/>
            <a:ext cx="150113" cy="461772"/>
          </a:xfrm>
          <a:custGeom>
            <a:avLst/>
            <a:gdLst/>
            <a:ahLst/>
            <a:cxnLst/>
            <a:rect l="l" t="t" r="r" b="b"/>
            <a:pathLst>
              <a:path w="150113" h="461772">
                <a:moveTo>
                  <a:pt x="150113" y="0"/>
                </a:moveTo>
                <a:lnTo>
                  <a:pt x="142494" y="0"/>
                </a:lnTo>
                <a:lnTo>
                  <a:pt x="134111" y="6096"/>
                </a:lnTo>
                <a:lnTo>
                  <a:pt x="134111" y="0"/>
                </a:lnTo>
                <a:lnTo>
                  <a:pt x="110489" y="61722"/>
                </a:lnTo>
                <a:lnTo>
                  <a:pt x="95249" y="117348"/>
                </a:lnTo>
                <a:lnTo>
                  <a:pt x="71627" y="172974"/>
                </a:lnTo>
                <a:lnTo>
                  <a:pt x="39623" y="283464"/>
                </a:lnTo>
                <a:lnTo>
                  <a:pt x="24383" y="339090"/>
                </a:lnTo>
                <a:lnTo>
                  <a:pt x="8381" y="400812"/>
                </a:lnTo>
                <a:lnTo>
                  <a:pt x="0" y="461772"/>
                </a:lnTo>
                <a:lnTo>
                  <a:pt x="16002" y="461772"/>
                </a:lnTo>
                <a:lnTo>
                  <a:pt x="24383" y="400812"/>
                </a:lnTo>
                <a:lnTo>
                  <a:pt x="39623" y="345186"/>
                </a:lnTo>
                <a:lnTo>
                  <a:pt x="48005" y="283464"/>
                </a:lnTo>
                <a:lnTo>
                  <a:pt x="71627" y="227837"/>
                </a:lnTo>
                <a:lnTo>
                  <a:pt x="86867" y="172974"/>
                </a:lnTo>
                <a:lnTo>
                  <a:pt x="110489" y="117348"/>
                </a:lnTo>
                <a:lnTo>
                  <a:pt x="126491" y="61722"/>
                </a:lnTo>
                <a:lnTo>
                  <a:pt x="150113" y="0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6"/>
          <p:cNvSpPr/>
          <p:nvPr/>
        </p:nvSpPr>
        <p:spPr>
          <a:xfrm>
            <a:off x="1531479" y="3493263"/>
            <a:ext cx="39624" cy="73913"/>
          </a:xfrm>
          <a:custGeom>
            <a:avLst/>
            <a:gdLst/>
            <a:ahLst/>
            <a:cxnLst/>
            <a:rect l="l" t="t" r="r" b="b"/>
            <a:pathLst>
              <a:path w="39624" h="73913">
                <a:moveTo>
                  <a:pt x="23621" y="12953"/>
                </a:moveTo>
                <a:lnTo>
                  <a:pt x="7619" y="0"/>
                </a:lnTo>
                <a:lnTo>
                  <a:pt x="7619" y="6858"/>
                </a:lnTo>
                <a:lnTo>
                  <a:pt x="0" y="12953"/>
                </a:lnTo>
                <a:lnTo>
                  <a:pt x="0" y="43434"/>
                </a:lnTo>
                <a:lnTo>
                  <a:pt x="7619" y="49529"/>
                </a:lnTo>
                <a:lnTo>
                  <a:pt x="16002" y="61722"/>
                </a:lnTo>
                <a:lnTo>
                  <a:pt x="16002" y="19050"/>
                </a:lnTo>
                <a:lnTo>
                  <a:pt x="23621" y="12953"/>
                </a:lnTo>
              </a:path>
              <a:path w="39624" h="73913">
                <a:moveTo>
                  <a:pt x="39624" y="67817"/>
                </a:moveTo>
                <a:lnTo>
                  <a:pt x="23621" y="55625"/>
                </a:lnTo>
                <a:lnTo>
                  <a:pt x="23621" y="43434"/>
                </a:lnTo>
                <a:lnTo>
                  <a:pt x="16002" y="37337"/>
                </a:lnTo>
                <a:lnTo>
                  <a:pt x="16002" y="61722"/>
                </a:lnTo>
                <a:lnTo>
                  <a:pt x="31241" y="73913"/>
                </a:lnTo>
                <a:lnTo>
                  <a:pt x="39624" y="67817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7"/>
          <p:cNvSpPr/>
          <p:nvPr/>
        </p:nvSpPr>
        <p:spPr>
          <a:xfrm>
            <a:off x="1539099" y="3474974"/>
            <a:ext cx="32004" cy="31241"/>
          </a:xfrm>
          <a:custGeom>
            <a:avLst/>
            <a:gdLst/>
            <a:ahLst/>
            <a:cxnLst/>
            <a:rect l="l" t="t" r="r" b="b"/>
            <a:pathLst>
              <a:path w="32004" h="31241">
                <a:moveTo>
                  <a:pt x="23621" y="0"/>
                </a:moveTo>
                <a:lnTo>
                  <a:pt x="0" y="18287"/>
                </a:lnTo>
                <a:lnTo>
                  <a:pt x="16002" y="31241"/>
                </a:lnTo>
                <a:lnTo>
                  <a:pt x="16002" y="6096"/>
                </a:lnTo>
                <a:lnTo>
                  <a:pt x="23621" y="0"/>
                </a:lnTo>
              </a:path>
              <a:path w="32004" h="31241">
                <a:moveTo>
                  <a:pt x="32004" y="6096"/>
                </a:moveTo>
                <a:lnTo>
                  <a:pt x="16002" y="6096"/>
                </a:lnTo>
                <a:lnTo>
                  <a:pt x="16002" y="31241"/>
                </a:lnTo>
                <a:lnTo>
                  <a:pt x="32004" y="6096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58"/>
          <p:cNvSpPr/>
          <p:nvPr/>
        </p:nvSpPr>
        <p:spPr>
          <a:xfrm>
            <a:off x="1468234" y="3013202"/>
            <a:ext cx="102870" cy="467868"/>
          </a:xfrm>
          <a:custGeom>
            <a:avLst/>
            <a:gdLst/>
            <a:ahLst/>
            <a:cxnLst/>
            <a:rect l="l" t="t" r="r" b="b"/>
            <a:pathLst>
              <a:path w="102870" h="467868">
                <a:moveTo>
                  <a:pt x="1236" y="4297"/>
                </a:moveTo>
                <a:lnTo>
                  <a:pt x="0" y="0"/>
                </a:lnTo>
                <a:lnTo>
                  <a:pt x="0" y="6096"/>
                </a:lnTo>
                <a:lnTo>
                  <a:pt x="1236" y="4297"/>
                </a:lnTo>
              </a:path>
              <a:path w="102870" h="467868">
                <a:moveTo>
                  <a:pt x="102870" y="467868"/>
                </a:moveTo>
                <a:lnTo>
                  <a:pt x="94487" y="406146"/>
                </a:lnTo>
                <a:lnTo>
                  <a:pt x="79248" y="351282"/>
                </a:lnTo>
                <a:lnTo>
                  <a:pt x="63246" y="233934"/>
                </a:lnTo>
                <a:lnTo>
                  <a:pt x="55625" y="172212"/>
                </a:lnTo>
                <a:lnTo>
                  <a:pt x="39624" y="111251"/>
                </a:lnTo>
                <a:lnTo>
                  <a:pt x="32003" y="49530"/>
                </a:lnTo>
                <a:lnTo>
                  <a:pt x="16002" y="-6095"/>
                </a:lnTo>
                <a:lnTo>
                  <a:pt x="8381" y="-6095"/>
                </a:lnTo>
                <a:lnTo>
                  <a:pt x="1236" y="4297"/>
                </a:lnTo>
                <a:lnTo>
                  <a:pt x="16002" y="55625"/>
                </a:lnTo>
                <a:lnTo>
                  <a:pt x="23621" y="111251"/>
                </a:lnTo>
                <a:lnTo>
                  <a:pt x="39624" y="172212"/>
                </a:lnTo>
                <a:lnTo>
                  <a:pt x="47243" y="233934"/>
                </a:lnTo>
                <a:lnTo>
                  <a:pt x="55625" y="289560"/>
                </a:lnTo>
                <a:lnTo>
                  <a:pt x="63246" y="351282"/>
                </a:lnTo>
                <a:lnTo>
                  <a:pt x="79248" y="413004"/>
                </a:lnTo>
                <a:lnTo>
                  <a:pt x="86868" y="467868"/>
                </a:lnTo>
                <a:lnTo>
                  <a:pt x="102870" y="467868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59"/>
          <p:cNvSpPr/>
          <p:nvPr/>
        </p:nvSpPr>
        <p:spPr>
          <a:xfrm>
            <a:off x="1452993" y="2994914"/>
            <a:ext cx="23621" cy="24384"/>
          </a:xfrm>
          <a:custGeom>
            <a:avLst/>
            <a:gdLst/>
            <a:ahLst/>
            <a:cxnLst/>
            <a:rect l="l" t="t" r="r" b="b"/>
            <a:pathLst>
              <a:path w="23621" h="24384">
                <a:moveTo>
                  <a:pt x="23621" y="12192"/>
                </a:moveTo>
                <a:lnTo>
                  <a:pt x="7620" y="0"/>
                </a:lnTo>
                <a:lnTo>
                  <a:pt x="0" y="0"/>
                </a:lnTo>
                <a:lnTo>
                  <a:pt x="7620" y="12192"/>
                </a:lnTo>
                <a:lnTo>
                  <a:pt x="7620" y="18288"/>
                </a:lnTo>
                <a:lnTo>
                  <a:pt x="15240" y="24384"/>
                </a:lnTo>
                <a:lnTo>
                  <a:pt x="23621" y="12192"/>
                </a:lnTo>
              </a:path>
              <a:path w="23621" h="24384">
                <a:moveTo>
                  <a:pt x="7620" y="18288"/>
                </a:moveTo>
                <a:lnTo>
                  <a:pt x="7620" y="12192"/>
                </a:lnTo>
                <a:lnTo>
                  <a:pt x="0" y="12192"/>
                </a:lnTo>
                <a:lnTo>
                  <a:pt x="7620" y="18288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0"/>
          <p:cNvSpPr/>
          <p:nvPr/>
        </p:nvSpPr>
        <p:spPr>
          <a:xfrm>
            <a:off x="1436992" y="2994914"/>
            <a:ext cx="23621" cy="24384"/>
          </a:xfrm>
          <a:custGeom>
            <a:avLst/>
            <a:gdLst/>
            <a:ahLst/>
            <a:cxnLst/>
            <a:rect l="l" t="t" r="r" b="b"/>
            <a:pathLst>
              <a:path w="23621" h="24384">
                <a:moveTo>
                  <a:pt x="23621" y="12192"/>
                </a:moveTo>
                <a:lnTo>
                  <a:pt x="16001" y="0"/>
                </a:lnTo>
                <a:lnTo>
                  <a:pt x="0" y="12192"/>
                </a:lnTo>
                <a:lnTo>
                  <a:pt x="0" y="18287"/>
                </a:lnTo>
                <a:lnTo>
                  <a:pt x="15621" y="18287"/>
                </a:lnTo>
                <a:lnTo>
                  <a:pt x="23621" y="12192"/>
                </a:lnTo>
              </a:path>
              <a:path w="23621" h="24384">
                <a:moveTo>
                  <a:pt x="16001" y="18287"/>
                </a:moveTo>
                <a:lnTo>
                  <a:pt x="15621" y="18287"/>
                </a:lnTo>
                <a:lnTo>
                  <a:pt x="7619" y="24384"/>
                </a:lnTo>
                <a:lnTo>
                  <a:pt x="16001" y="18287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1"/>
          <p:cNvSpPr/>
          <p:nvPr/>
        </p:nvSpPr>
        <p:spPr>
          <a:xfrm>
            <a:off x="1436992" y="3013202"/>
            <a:ext cx="94487" cy="480060"/>
          </a:xfrm>
          <a:custGeom>
            <a:avLst/>
            <a:gdLst/>
            <a:ahLst/>
            <a:cxnLst/>
            <a:rect l="l" t="t" r="r" b="b"/>
            <a:pathLst>
              <a:path w="94487" h="480060">
                <a:moveTo>
                  <a:pt x="86867" y="473963"/>
                </a:moveTo>
                <a:lnTo>
                  <a:pt x="86867" y="351282"/>
                </a:lnTo>
                <a:lnTo>
                  <a:pt x="78485" y="295656"/>
                </a:lnTo>
                <a:lnTo>
                  <a:pt x="70865" y="233934"/>
                </a:lnTo>
                <a:lnTo>
                  <a:pt x="54863" y="172212"/>
                </a:lnTo>
                <a:lnTo>
                  <a:pt x="47243" y="111251"/>
                </a:lnTo>
                <a:lnTo>
                  <a:pt x="31241" y="55625"/>
                </a:lnTo>
                <a:lnTo>
                  <a:pt x="16001" y="0"/>
                </a:lnTo>
                <a:lnTo>
                  <a:pt x="0" y="0"/>
                </a:lnTo>
                <a:lnTo>
                  <a:pt x="16001" y="55625"/>
                </a:lnTo>
                <a:lnTo>
                  <a:pt x="31241" y="117348"/>
                </a:lnTo>
                <a:lnTo>
                  <a:pt x="39623" y="172212"/>
                </a:lnTo>
                <a:lnTo>
                  <a:pt x="54863" y="233934"/>
                </a:lnTo>
                <a:lnTo>
                  <a:pt x="70865" y="351282"/>
                </a:lnTo>
                <a:lnTo>
                  <a:pt x="78485" y="413004"/>
                </a:lnTo>
                <a:lnTo>
                  <a:pt x="86867" y="473963"/>
                </a:lnTo>
              </a:path>
              <a:path w="94487" h="480060">
                <a:moveTo>
                  <a:pt x="94487" y="480060"/>
                </a:moveTo>
                <a:lnTo>
                  <a:pt x="94487" y="473963"/>
                </a:lnTo>
                <a:lnTo>
                  <a:pt x="86867" y="413004"/>
                </a:lnTo>
                <a:lnTo>
                  <a:pt x="86867" y="467868"/>
                </a:lnTo>
                <a:lnTo>
                  <a:pt x="94487" y="480060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2"/>
          <p:cNvSpPr/>
          <p:nvPr/>
        </p:nvSpPr>
        <p:spPr>
          <a:xfrm>
            <a:off x="1500237" y="3481071"/>
            <a:ext cx="31242" cy="67817"/>
          </a:xfrm>
          <a:custGeom>
            <a:avLst/>
            <a:gdLst/>
            <a:ahLst/>
            <a:cxnLst/>
            <a:rect l="l" t="t" r="r" b="b"/>
            <a:pathLst>
              <a:path w="31242" h="67817">
                <a:moveTo>
                  <a:pt x="31242" y="12191"/>
                </a:moveTo>
                <a:lnTo>
                  <a:pt x="23621" y="0"/>
                </a:lnTo>
                <a:lnTo>
                  <a:pt x="7620" y="12191"/>
                </a:lnTo>
                <a:lnTo>
                  <a:pt x="0" y="31241"/>
                </a:lnTo>
                <a:lnTo>
                  <a:pt x="0" y="49529"/>
                </a:lnTo>
                <a:lnTo>
                  <a:pt x="7620" y="67817"/>
                </a:lnTo>
                <a:lnTo>
                  <a:pt x="15240" y="61721"/>
                </a:lnTo>
                <a:lnTo>
                  <a:pt x="15240" y="37337"/>
                </a:lnTo>
                <a:lnTo>
                  <a:pt x="23621" y="19050"/>
                </a:lnTo>
                <a:lnTo>
                  <a:pt x="31242" y="12191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3"/>
          <p:cNvSpPr/>
          <p:nvPr/>
        </p:nvSpPr>
        <p:spPr>
          <a:xfrm>
            <a:off x="1507857" y="3542792"/>
            <a:ext cx="39624" cy="37337"/>
          </a:xfrm>
          <a:custGeom>
            <a:avLst/>
            <a:gdLst/>
            <a:ahLst/>
            <a:cxnLst/>
            <a:rect l="l" t="t" r="r" b="b"/>
            <a:pathLst>
              <a:path w="39624" h="37337">
                <a:moveTo>
                  <a:pt x="39624" y="37337"/>
                </a:moveTo>
                <a:lnTo>
                  <a:pt x="39624" y="30480"/>
                </a:lnTo>
                <a:lnTo>
                  <a:pt x="7619" y="0"/>
                </a:lnTo>
                <a:lnTo>
                  <a:pt x="0" y="6096"/>
                </a:lnTo>
                <a:lnTo>
                  <a:pt x="23621" y="37337"/>
                </a:lnTo>
                <a:lnTo>
                  <a:pt x="23621" y="30480"/>
                </a:lnTo>
                <a:lnTo>
                  <a:pt x="39624" y="37337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4"/>
          <p:cNvSpPr/>
          <p:nvPr/>
        </p:nvSpPr>
        <p:spPr>
          <a:xfrm>
            <a:off x="1436992" y="3573272"/>
            <a:ext cx="110490" cy="277367"/>
          </a:xfrm>
          <a:custGeom>
            <a:avLst/>
            <a:gdLst/>
            <a:ahLst/>
            <a:cxnLst/>
            <a:rect l="l" t="t" r="r" b="b"/>
            <a:pathLst>
              <a:path w="110490" h="277367">
                <a:moveTo>
                  <a:pt x="110490" y="6857"/>
                </a:moveTo>
                <a:lnTo>
                  <a:pt x="94487" y="0"/>
                </a:lnTo>
                <a:lnTo>
                  <a:pt x="86867" y="31241"/>
                </a:lnTo>
                <a:lnTo>
                  <a:pt x="70865" y="61722"/>
                </a:lnTo>
                <a:lnTo>
                  <a:pt x="54863" y="92963"/>
                </a:lnTo>
                <a:lnTo>
                  <a:pt x="47243" y="129539"/>
                </a:lnTo>
                <a:lnTo>
                  <a:pt x="31241" y="160781"/>
                </a:lnTo>
                <a:lnTo>
                  <a:pt x="16001" y="221741"/>
                </a:lnTo>
                <a:lnTo>
                  <a:pt x="0" y="259079"/>
                </a:lnTo>
                <a:lnTo>
                  <a:pt x="16001" y="252984"/>
                </a:lnTo>
                <a:lnTo>
                  <a:pt x="16001" y="259079"/>
                </a:lnTo>
                <a:lnTo>
                  <a:pt x="31241" y="221741"/>
                </a:lnTo>
                <a:lnTo>
                  <a:pt x="39623" y="191262"/>
                </a:lnTo>
                <a:lnTo>
                  <a:pt x="47243" y="160781"/>
                </a:lnTo>
                <a:lnTo>
                  <a:pt x="63245" y="129539"/>
                </a:lnTo>
                <a:lnTo>
                  <a:pt x="70865" y="99060"/>
                </a:lnTo>
                <a:lnTo>
                  <a:pt x="86867" y="67817"/>
                </a:lnTo>
                <a:lnTo>
                  <a:pt x="94487" y="37337"/>
                </a:lnTo>
                <a:lnTo>
                  <a:pt x="110490" y="6857"/>
                </a:lnTo>
              </a:path>
              <a:path w="110490" h="277367">
                <a:moveTo>
                  <a:pt x="16001" y="259079"/>
                </a:moveTo>
                <a:lnTo>
                  <a:pt x="16001" y="252984"/>
                </a:lnTo>
                <a:lnTo>
                  <a:pt x="0" y="259079"/>
                </a:lnTo>
                <a:lnTo>
                  <a:pt x="16001" y="259079"/>
                </a:lnTo>
              </a:path>
              <a:path w="110490" h="277367">
                <a:moveTo>
                  <a:pt x="16001" y="277367"/>
                </a:moveTo>
                <a:lnTo>
                  <a:pt x="16001" y="259079"/>
                </a:lnTo>
                <a:lnTo>
                  <a:pt x="0" y="259079"/>
                </a:lnTo>
                <a:lnTo>
                  <a:pt x="16001" y="277367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5"/>
          <p:cNvSpPr/>
          <p:nvPr/>
        </p:nvSpPr>
        <p:spPr>
          <a:xfrm>
            <a:off x="1200009" y="3493263"/>
            <a:ext cx="252984" cy="339089"/>
          </a:xfrm>
          <a:custGeom>
            <a:avLst/>
            <a:gdLst/>
            <a:ahLst/>
            <a:cxnLst/>
            <a:rect l="l" t="t" r="r" b="b"/>
            <a:pathLst>
              <a:path w="252984" h="339089">
                <a:moveTo>
                  <a:pt x="252984" y="332994"/>
                </a:moveTo>
                <a:lnTo>
                  <a:pt x="16002" y="0"/>
                </a:lnTo>
                <a:lnTo>
                  <a:pt x="0" y="0"/>
                </a:lnTo>
                <a:lnTo>
                  <a:pt x="0" y="6858"/>
                </a:lnTo>
                <a:lnTo>
                  <a:pt x="236982" y="339089"/>
                </a:lnTo>
                <a:lnTo>
                  <a:pt x="252984" y="332994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6"/>
          <p:cNvSpPr/>
          <p:nvPr/>
        </p:nvSpPr>
        <p:spPr>
          <a:xfrm>
            <a:off x="1200009" y="2871470"/>
            <a:ext cx="181356" cy="621791"/>
          </a:xfrm>
          <a:custGeom>
            <a:avLst/>
            <a:gdLst/>
            <a:ahLst/>
            <a:cxnLst/>
            <a:rect l="l" t="t" r="r" b="b"/>
            <a:pathLst>
              <a:path w="181356" h="621791">
                <a:moveTo>
                  <a:pt x="181356" y="6095"/>
                </a:moveTo>
                <a:lnTo>
                  <a:pt x="166116" y="0"/>
                </a:lnTo>
                <a:lnTo>
                  <a:pt x="142494" y="73913"/>
                </a:lnTo>
                <a:lnTo>
                  <a:pt x="102870" y="153924"/>
                </a:lnTo>
                <a:lnTo>
                  <a:pt x="79248" y="227837"/>
                </a:lnTo>
                <a:lnTo>
                  <a:pt x="48006" y="307847"/>
                </a:lnTo>
                <a:lnTo>
                  <a:pt x="24384" y="381762"/>
                </a:lnTo>
                <a:lnTo>
                  <a:pt x="8382" y="461771"/>
                </a:lnTo>
                <a:lnTo>
                  <a:pt x="0" y="541781"/>
                </a:lnTo>
                <a:lnTo>
                  <a:pt x="0" y="621791"/>
                </a:lnTo>
                <a:lnTo>
                  <a:pt x="16002" y="621791"/>
                </a:lnTo>
                <a:lnTo>
                  <a:pt x="16002" y="541781"/>
                </a:lnTo>
                <a:lnTo>
                  <a:pt x="24384" y="461771"/>
                </a:lnTo>
                <a:lnTo>
                  <a:pt x="39624" y="387857"/>
                </a:lnTo>
                <a:lnTo>
                  <a:pt x="63246" y="307847"/>
                </a:lnTo>
                <a:lnTo>
                  <a:pt x="95250" y="233933"/>
                </a:lnTo>
                <a:lnTo>
                  <a:pt x="126492" y="153924"/>
                </a:lnTo>
                <a:lnTo>
                  <a:pt x="150114" y="80009"/>
                </a:lnTo>
                <a:lnTo>
                  <a:pt x="181356" y="6095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7"/>
          <p:cNvSpPr/>
          <p:nvPr/>
        </p:nvSpPr>
        <p:spPr>
          <a:xfrm>
            <a:off x="1350123" y="2779268"/>
            <a:ext cx="39624" cy="98298"/>
          </a:xfrm>
          <a:custGeom>
            <a:avLst/>
            <a:gdLst/>
            <a:ahLst/>
            <a:cxnLst/>
            <a:rect l="l" t="t" r="r" b="b"/>
            <a:pathLst>
              <a:path w="39624" h="98298">
                <a:moveTo>
                  <a:pt x="23621" y="73914"/>
                </a:moveTo>
                <a:lnTo>
                  <a:pt x="23621" y="0"/>
                </a:lnTo>
                <a:lnTo>
                  <a:pt x="16002" y="6096"/>
                </a:lnTo>
                <a:lnTo>
                  <a:pt x="7619" y="18288"/>
                </a:lnTo>
                <a:lnTo>
                  <a:pt x="0" y="30480"/>
                </a:lnTo>
                <a:lnTo>
                  <a:pt x="7619" y="43434"/>
                </a:lnTo>
                <a:lnTo>
                  <a:pt x="7619" y="55626"/>
                </a:lnTo>
                <a:lnTo>
                  <a:pt x="16002" y="61722"/>
                </a:lnTo>
                <a:lnTo>
                  <a:pt x="23621" y="73914"/>
                </a:lnTo>
              </a:path>
              <a:path w="39624" h="98298">
                <a:moveTo>
                  <a:pt x="23621" y="0"/>
                </a:moveTo>
                <a:lnTo>
                  <a:pt x="16002" y="0"/>
                </a:lnTo>
                <a:lnTo>
                  <a:pt x="16002" y="6096"/>
                </a:lnTo>
                <a:lnTo>
                  <a:pt x="23621" y="0"/>
                </a:lnTo>
              </a:path>
              <a:path w="39624" h="98298">
                <a:moveTo>
                  <a:pt x="39624" y="80010"/>
                </a:moveTo>
                <a:lnTo>
                  <a:pt x="39624" y="67818"/>
                </a:lnTo>
                <a:lnTo>
                  <a:pt x="31241" y="61722"/>
                </a:lnTo>
                <a:lnTo>
                  <a:pt x="23621" y="49530"/>
                </a:lnTo>
                <a:lnTo>
                  <a:pt x="23621" y="80010"/>
                </a:lnTo>
                <a:lnTo>
                  <a:pt x="16002" y="92202"/>
                </a:lnTo>
                <a:lnTo>
                  <a:pt x="31241" y="98298"/>
                </a:lnTo>
                <a:lnTo>
                  <a:pt x="39624" y="80010"/>
                </a:lnTo>
              </a:path>
              <a:path w="39624" h="98298">
                <a:moveTo>
                  <a:pt x="31241" y="12192"/>
                </a:moveTo>
                <a:lnTo>
                  <a:pt x="23621" y="12192"/>
                </a:lnTo>
                <a:lnTo>
                  <a:pt x="23621" y="24384"/>
                </a:lnTo>
                <a:lnTo>
                  <a:pt x="31241" y="12192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68"/>
          <p:cNvSpPr/>
          <p:nvPr/>
        </p:nvSpPr>
        <p:spPr>
          <a:xfrm>
            <a:off x="1373746" y="2706841"/>
            <a:ext cx="275844" cy="84619"/>
          </a:xfrm>
          <a:custGeom>
            <a:avLst/>
            <a:gdLst/>
            <a:ahLst/>
            <a:cxnLst/>
            <a:rect l="l" t="t" r="r" b="b"/>
            <a:pathLst>
              <a:path w="275844" h="84619">
                <a:moveTo>
                  <a:pt x="275844" y="4609"/>
                </a:moveTo>
                <a:lnTo>
                  <a:pt x="270082" y="0"/>
                </a:lnTo>
                <a:lnTo>
                  <a:pt x="252222" y="4609"/>
                </a:lnTo>
                <a:lnTo>
                  <a:pt x="236219" y="4609"/>
                </a:lnTo>
                <a:lnTo>
                  <a:pt x="220980" y="10705"/>
                </a:lnTo>
                <a:lnTo>
                  <a:pt x="188975" y="22897"/>
                </a:lnTo>
                <a:lnTo>
                  <a:pt x="173736" y="28993"/>
                </a:lnTo>
                <a:lnTo>
                  <a:pt x="150113" y="35089"/>
                </a:lnTo>
                <a:lnTo>
                  <a:pt x="141731" y="41947"/>
                </a:lnTo>
                <a:lnTo>
                  <a:pt x="118109" y="48043"/>
                </a:lnTo>
                <a:lnTo>
                  <a:pt x="102869" y="54139"/>
                </a:lnTo>
                <a:lnTo>
                  <a:pt x="70865" y="66331"/>
                </a:lnTo>
                <a:lnTo>
                  <a:pt x="54863" y="66331"/>
                </a:lnTo>
                <a:lnTo>
                  <a:pt x="31241" y="72427"/>
                </a:lnTo>
                <a:lnTo>
                  <a:pt x="0" y="72427"/>
                </a:lnTo>
                <a:lnTo>
                  <a:pt x="0" y="84619"/>
                </a:lnTo>
                <a:lnTo>
                  <a:pt x="39624" y="84619"/>
                </a:lnTo>
                <a:lnTo>
                  <a:pt x="54863" y="78523"/>
                </a:lnTo>
                <a:lnTo>
                  <a:pt x="70865" y="72427"/>
                </a:lnTo>
                <a:lnTo>
                  <a:pt x="94487" y="72427"/>
                </a:lnTo>
                <a:lnTo>
                  <a:pt x="126491" y="60235"/>
                </a:lnTo>
                <a:lnTo>
                  <a:pt x="141731" y="54139"/>
                </a:lnTo>
                <a:lnTo>
                  <a:pt x="173736" y="41947"/>
                </a:lnTo>
                <a:lnTo>
                  <a:pt x="188975" y="35089"/>
                </a:lnTo>
                <a:lnTo>
                  <a:pt x="212597" y="28993"/>
                </a:lnTo>
                <a:lnTo>
                  <a:pt x="244602" y="16801"/>
                </a:lnTo>
                <a:lnTo>
                  <a:pt x="259841" y="10705"/>
                </a:lnTo>
                <a:lnTo>
                  <a:pt x="275844" y="4609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69"/>
          <p:cNvSpPr/>
          <p:nvPr/>
        </p:nvSpPr>
        <p:spPr>
          <a:xfrm>
            <a:off x="1641970" y="2705355"/>
            <a:ext cx="7619" cy="1486"/>
          </a:xfrm>
          <a:custGeom>
            <a:avLst/>
            <a:gdLst/>
            <a:ahLst/>
            <a:cxnLst/>
            <a:rect l="l" t="t" r="r" b="b"/>
            <a:pathLst>
              <a:path w="7619" h="1486">
                <a:moveTo>
                  <a:pt x="7619" y="0"/>
                </a:moveTo>
                <a:lnTo>
                  <a:pt x="0" y="0"/>
                </a:lnTo>
                <a:lnTo>
                  <a:pt x="1858" y="1486"/>
                </a:lnTo>
                <a:lnTo>
                  <a:pt x="7619" y="0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0"/>
          <p:cNvSpPr/>
          <p:nvPr/>
        </p:nvSpPr>
        <p:spPr>
          <a:xfrm>
            <a:off x="1641970" y="2649729"/>
            <a:ext cx="54863" cy="61721"/>
          </a:xfrm>
          <a:custGeom>
            <a:avLst/>
            <a:gdLst/>
            <a:ahLst/>
            <a:cxnLst/>
            <a:rect l="l" t="t" r="r" b="b"/>
            <a:pathLst>
              <a:path w="54863" h="61721">
                <a:moveTo>
                  <a:pt x="54863" y="12191"/>
                </a:moveTo>
                <a:lnTo>
                  <a:pt x="54863" y="0"/>
                </a:lnTo>
                <a:lnTo>
                  <a:pt x="47243" y="0"/>
                </a:lnTo>
                <a:lnTo>
                  <a:pt x="31241" y="12191"/>
                </a:lnTo>
                <a:lnTo>
                  <a:pt x="23621" y="25145"/>
                </a:lnTo>
                <a:lnTo>
                  <a:pt x="7619" y="37337"/>
                </a:lnTo>
                <a:lnTo>
                  <a:pt x="7619" y="49529"/>
                </a:lnTo>
                <a:lnTo>
                  <a:pt x="0" y="55625"/>
                </a:lnTo>
                <a:lnTo>
                  <a:pt x="7619" y="61721"/>
                </a:lnTo>
                <a:lnTo>
                  <a:pt x="23621" y="49529"/>
                </a:lnTo>
                <a:lnTo>
                  <a:pt x="23621" y="43433"/>
                </a:lnTo>
                <a:lnTo>
                  <a:pt x="31241" y="31241"/>
                </a:lnTo>
                <a:lnTo>
                  <a:pt x="39623" y="31241"/>
                </a:lnTo>
                <a:lnTo>
                  <a:pt x="39623" y="25145"/>
                </a:lnTo>
                <a:lnTo>
                  <a:pt x="54863" y="12191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1"/>
          <p:cNvSpPr/>
          <p:nvPr/>
        </p:nvSpPr>
        <p:spPr>
          <a:xfrm>
            <a:off x="1696834" y="2649729"/>
            <a:ext cx="39624" cy="43433"/>
          </a:xfrm>
          <a:custGeom>
            <a:avLst/>
            <a:gdLst/>
            <a:ahLst/>
            <a:cxnLst/>
            <a:rect l="l" t="t" r="r" b="b"/>
            <a:pathLst>
              <a:path w="39624" h="43433">
                <a:moveTo>
                  <a:pt x="39624" y="31241"/>
                </a:moveTo>
                <a:lnTo>
                  <a:pt x="39624" y="19049"/>
                </a:lnTo>
                <a:lnTo>
                  <a:pt x="16002" y="0"/>
                </a:lnTo>
                <a:lnTo>
                  <a:pt x="0" y="0"/>
                </a:lnTo>
                <a:lnTo>
                  <a:pt x="0" y="12191"/>
                </a:lnTo>
                <a:lnTo>
                  <a:pt x="8381" y="12191"/>
                </a:lnTo>
                <a:lnTo>
                  <a:pt x="23621" y="25145"/>
                </a:lnTo>
                <a:lnTo>
                  <a:pt x="23621" y="39304"/>
                </a:lnTo>
                <a:lnTo>
                  <a:pt x="33062" y="41740"/>
                </a:lnTo>
                <a:lnTo>
                  <a:pt x="39624" y="31241"/>
                </a:lnTo>
              </a:path>
              <a:path w="39624" h="43433">
                <a:moveTo>
                  <a:pt x="23621" y="39304"/>
                </a:moveTo>
                <a:lnTo>
                  <a:pt x="23621" y="37337"/>
                </a:lnTo>
                <a:lnTo>
                  <a:pt x="16002" y="37337"/>
                </a:lnTo>
                <a:lnTo>
                  <a:pt x="23621" y="39304"/>
                </a:lnTo>
              </a:path>
              <a:path w="39624" h="43433">
                <a:moveTo>
                  <a:pt x="39624" y="43433"/>
                </a:moveTo>
                <a:lnTo>
                  <a:pt x="33062" y="41740"/>
                </a:lnTo>
                <a:lnTo>
                  <a:pt x="32003" y="43433"/>
                </a:lnTo>
                <a:lnTo>
                  <a:pt x="39624" y="43433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2"/>
          <p:cNvSpPr/>
          <p:nvPr/>
        </p:nvSpPr>
        <p:spPr>
          <a:xfrm>
            <a:off x="1649590" y="2687067"/>
            <a:ext cx="86868" cy="172212"/>
          </a:xfrm>
          <a:custGeom>
            <a:avLst/>
            <a:gdLst/>
            <a:ahLst/>
            <a:cxnLst/>
            <a:rect l="l" t="t" r="r" b="b"/>
            <a:pathLst>
              <a:path w="86868" h="172212">
                <a:moveTo>
                  <a:pt x="86868" y="6096"/>
                </a:moveTo>
                <a:lnTo>
                  <a:pt x="63246" y="0"/>
                </a:lnTo>
                <a:lnTo>
                  <a:pt x="55625" y="24384"/>
                </a:lnTo>
                <a:lnTo>
                  <a:pt x="47243" y="42672"/>
                </a:lnTo>
                <a:lnTo>
                  <a:pt x="39624" y="61722"/>
                </a:lnTo>
                <a:lnTo>
                  <a:pt x="23621" y="86106"/>
                </a:lnTo>
                <a:lnTo>
                  <a:pt x="16002" y="104394"/>
                </a:lnTo>
                <a:lnTo>
                  <a:pt x="7619" y="122682"/>
                </a:lnTo>
                <a:lnTo>
                  <a:pt x="0" y="147828"/>
                </a:lnTo>
                <a:lnTo>
                  <a:pt x="0" y="172212"/>
                </a:lnTo>
                <a:lnTo>
                  <a:pt x="7619" y="166116"/>
                </a:lnTo>
                <a:lnTo>
                  <a:pt x="16002" y="166116"/>
                </a:lnTo>
                <a:lnTo>
                  <a:pt x="16002" y="147828"/>
                </a:lnTo>
                <a:lnTo>
                  <a:pt x="23621" y="128778"/>
                </a:lnTo>
                <a:lnTo>
                  <a:pt x="32003" y="104394"/>
                </a:lnTo>
                <a:lnTo>
                  <a:pt x="47243" y="67818"/>
                </a:lnTo>
                <a:lnTo>
                  <a:pt x="63246" y="42672"/>
                </a:lnTo>
                <a:lnTo>
                  <a:pt x="70865" y="24384"/>
                </a:lnTo>
                <a:lnTo>
                  <a:pt x="86868" y="6096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3"/>
          <p:cNvSpPr/>
          <p:nvPr/>
        </p:nvSpPr>
        <p:spPr>
          <a:xfrm>
            <a:off x="1649590" y="2853183"/>
            <a:ext cx="102869" cy="30479"/>
          </a:xfrm>
          <a:custGeom>
            <a:avLst/>
            <a:gdLst/>
            <a:ahLst/>
            <a:cxnLst/>
            <a:rect l="l" t="t" r="r" b="b"/>
            <a:pathLst>
              <a:path w="102869" h="30479">
                <a:moveTo>
                  <a:pt x="94487" y="24383"/>
                </a:moveTo>
                <a:lnTo>
                  <a:pt x="79247" y="12191"/>
                </a:lnTo>
                <a:lnTo>
                  <a:pt x="70865" y="12191"/>
                </a:lnTo>
                <a:lnTo>
                  <a:pt x="55625" y="6095"/>
                </a:lnTo>
                <a:lnTo>
                  <a:pt x="23621" y="6095"/>
                </a:lnTo>
                <a:lnTo>
                  <a:pt x="16002" y="0"/>
                </a:lnTo>
                <a:lnTo>
                  <a:pt x="7619" y="0"/>
                </a:lnTo>
                <a:lnTo>
                  <a:pt x="0" y="6095"/>
                </a:lnTo>
                <a:lnTo>
                  <a:pt x="7619" y="12191"/>
                </a:lnTo>
                <a:lnTo>
                  <a:pt x="23621" y="18287"/>
                </a:lnTo>
                <a:lnTo>
                  <a:pt x="55625" y="18287"/>
                </a:lnTo>
                <a:lnTo>
                  <a:pt x="63246" y="24383"/>
                </a:lnTo>
                <a:lnTo>
                  <a:pt x="79247" y="24383"/>
                </a:lnTo>
                <a:lnTo>
                  <a:pt x="79247" y="18287"/>
                </a:lnTo>
                <a:lnTo>
                  <a:pt x="94487" y="24383"/>
                </a:lnTo>
              </a:path>
              <a:path w="102869" h="30479">
                <a:moveTo>
                  <a:pt x="86868" y="30479"/>
                </a:moveTo>
                <a:lnTo>
                  <a:pt x="79247" y="18287"/>
                </a:lnTo>
                <a:lnTo>
                  <a:pt x="79247" y="24383"/>
                </a:lnTo>
                <a:lnTo>
                  <a:pt x="86868" y="30479"/>
                </a:lnTo>
              </a:path>
              <a:path w="102869" h="30479">
                <a:moveTo>
                  <a:pt x="102869" y="18287"/>
                </a:moveTo>
                <a:lnTo>
                  <a:pt x="86868" y="18287"/>
                </a:lnTo>
                <a:lnTo>
                  <a:pt x="94487" y="24383"/>
                </a:lnTo>
                <a:lnTo>
                  <a:pt x="102869" y="18287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4"/>
          <p:cNvSpPr/>
          <p:nvPr/>
        </p:nvSpPr>
        <p:spPr>
          <a:xfrm>
            <a:off x="1673212" y="2871470"/>
            <a:ext cx="181356" cy="400050"/>
          </a:xfrm>
          <a:custGeom>
            <a:avLst/>
            <a:gdLst/>
            <a:ahLst/>
            <a:cxnLst/>
            <a:rect l="l" t="t" r="r" b="b"/>
            <a:pathLst>
              <a:path w="181356" h="400050">
                <a:moveTo>
                  <a:pt x="70865" y="6095"/>
                </a:moveTo>
                <a:lnTo>
                  <a:pt x="55625" y="0"/>
                </a:lnTo>
                <a:lnTo>
                  <a:pt x="32003" y="25145"/>
                </a:lnTo>
                <a:lnTo>
                  <a:pt x="16002" y="49529"/>
                </a:lnTo>
                <a:lnTo>
                  <a:pt x="0" y="80009"/>
                </a:lnTo>
                <a:lnTo>
                  <a:pt x="0" y="129539"/>
                </a:lnTo>
                <a:lnTo>
                  <a:pt x="8381" y="153924"/>
                </a:lnTo>
                <a:lnTo>
                  <a:pt x="16002" y="166497"/>
                </a:lnTo>
                <a:lnTo>
                  <a:pt x="16002" y="80009"/>
                </a:lnTo>
                <a:lnTo>
                  <a:pt x="23621" y="55625"/>
                </a:lnTo>
                <a:lnTo>
                  <a:pt x="39624" y="31241"/>
                </a:lnTo>
                <a:lnTo>
                  <a:pt x="70865" y="6095"/>
                </a:lnTo>
              </a:path>
              <a:path w="181356" h="400050">
                <a:moveTo>
                  <a:pt x="180086" y="389889"/>
                </a:moveTo>
                <a:lnTo>
                  <a:pt x="173736" y="369569"/>
                </a:lnTo>
                <a:lnTo>
                  <a:pt x="157734" y="345186"/>
                </a:lnTo>
                <a:lnTo>
                  <a:pt x="141732" y="320039"/>
                </a:lnTo>
                <a:lnTo>
                  <a:pt x="118110" y="295655"/>
                </a:lnTo>
                <a:lnTo>
                  <a:pt x="102870" y="271271"/>
                </a:lnTo>
                <a:lnTo>
                  <a:pt x="86868" y="246125"/>
                </a:lnTo>
                <a:lnTo>
                  <a:pt x="63246" y="221741"/>
                </a:lnTo>
                <a:lnTo>
                  <a:pt x="47243" y="197357"/>
                </a:lnTo>
                <a:lnTo>
                  <a:pt x="32003" y="179069"/>
                </a:lnTo>
                <a:lnTo>
                  <a:pt x="23621" y="153924"/>
                </a:lnTo>
                <a:lnTo>
                  <a:pt x="16002" y="129539"/>
                </a:lnTo>
                <a:lnTo>
                  <a:pt x="16002" y="166497"/>
                </a:lnTo>
                <a:lnTo>
                  <a:pt x="23621" y="179069"/>
                </a:lnTo>
                <a:lnTo>
                  <a:pt x="32003" y="203453"/>
                </a:lnTo>
                <a:lnTo>
                  <a:pt x="55625" y="227837"/>
                </a:lnTo>
                <a:lnTo>
                  <a:pt x="70865" y="252983"/>
                </a:lnTo>
                <a:lnTo>
                  <a:pt x="86868" y="277367"/>
                </a:lnTo>
                <a:lnTo>
                  <a:pt x="110490" y="301751"/>
                </a:lnTo>
                <a:lnTo>
                  <a:pt x="126492" y="326897"/>
                </a:lnTo>
                <a:lnTo>
                  <a:pt x="141732" y="351281"/>
                </a:lnTo>
                <a:lnTo>
                  <a:pt x="157734" y="375665"/>
                </a:lnTo>
                <a:lnTo>
                  <a:pt x="165354" y="393953"/>
                </a:lnTo>
                <a:lnTo>
                  <a:pt x="173736" y="400050"/>
                </a:lnTo>
                <a:lnTo>
                  <a:pt x="180086" y="389889"/>
                </a:lnTo>
              </a:path>
              <a:path w="181356" h="400050">
                <a:moveTo>
                  <a:pt x="181356" y="393953"/>
                </a:moveTo>
                <a:lnTo>
                  <a:pt x="181356" y="387857"/>
                </a:lnTo>
                <a:lnTo>
                  <a:pt x="180086" y="389889"/>
                </a:lnTo>
                <a:lnTo>
                  <a:pt x="181356" y="393953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5"/>
          <p:cNvSpPr/>
          <p:nvPr/>
        </p:nvSpPr>
        <p:spPr>
          <a:xfrm>
            <a:off x="1846948" y="3259329"/>
            <a:ext cx="23622" cy="31242"/>
          </a:xfrm>
          <a:custGeom>
            <a:avLst/>
            <a:gdLst/>
            <a:ahLst/>
            <a:cxnLst/>
            <a:rect l="l" t="t" r="r" b="b"/>
            <a:pathLst>
              <a:path w="23622" h="31242">
                <a:moveTo>
                  <a:pt x="23622" y="31242"/>
                </a:moveTo>
                <a:lnTo>
                  <a:pt x="23622" y="25146"/>
                </a:lnTo>
                <a:lnTo>
                  <a:pt x="15240" y="19050"/>
                </a:lnTo>
                <a:lnTo>
                  <a:pt x="15240" y="6096"/>
                </a:lnTo>
                <a:lnTo>
                  <a:pt x="7620" y="0"/>
                </a:lnTo>
                <a:lnTo>
                  <a:pt x="0" y="12192"/>
                </a:lnTo>
                <a:lnTo>
                  <a:pt x="7620" y="19050"/>
                </a:lnTo>
                <a:lnTo>
                  <a:pt x="7620" y="31242"/>
                </a:lnTo>
                <a:lnTo>
                  <a:pt x="15240" y="31242"/>
                </a:lnTo>
                <a:lnTo>
                  <a:pt x="15240" y="19050"/>
                </a:lnTo>
                <a:lnTo>
                  <a:pt x="23622" y="19050"/>
                </a:lnTo>
                <a:lnTo>
                  <a:pt x="23622" y="31242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6"/>
          <p:cNvSpPr/>
          <p:nvPr/>
        </p:nvSpPr>
        <p:spPr>
          <a:xfrm>
            <a:off x="1846948" y="3222752"/>
            <a:ext cx="38862" cy="61722"/>
          </a:xfrm>
          <a:custGeom>
            <a:avLst/>
            <a:gdLst/>
            <a:ahLst/>
            <a:cxnLst/>
            <a:rect l="l" t="t" r="r" b="b"/>
            <a:pathLst>
              <a:path w="38862" h="61722">
                <a:moveTo>
                  <a:pt x="15240" y="24384"/>
                </a:moveTo>
                <a:lnTo>
                  <a:pt x="15240" y="0"/>
                </a:lnTo>
                <a:lnTo>
                  <a:pt x="0" y="6096"/>
                </a:lnTo>
                <a:lnTo>
                  <a:pt x="0" y="12192"/>
                </a:lnTo>
                <a:lnTo>
                  <a:pt x="15240" y="24384"/>
                </a:lnTo>
              </a:path>
              <a:path w="38862" h="61722">
                <a:moveTo>
                  <a:pt x="23622" y="36575"/>
                </a:moveTo>
                <a:lnTo>
                  <a:pt x="23622" y="12192"/>
                </a:lnTo>
                <a:lnTo>
                  <a:pt x="15240" y="6096"/>
                </a:lnTo>
                <a:lnTo>
                  <a:pt x="15240" y="30480"/>
                </a:lnTo>
                <a:lnTo>
                  <a:pt x="23622" y="36575"/>
                </a:lnTo>
              </a:path>
              <a:path w="38862" h="61722">
                <a:moveTo>
                  <a:pt x="38862" y="55625"/>
                </a:moveTo>
                <a:lnTo>
                  <a:pt x="38862" y="36575"/>
                </a:lnTo>
                <a:lnTo>
                  <a:pt x="31242" y="30480"/>
                </a:lnTo>
                <a:lnTo>
                  <a:pt x="23622" y="18287"/>
                </a:lnTo>
                <a:lnTo>
                  <a:pt x="23622" y="48768"/>
                </a:lnTo>
                <a:lnTo>
                  <a:pt x="15240" y="55625"/>
                </a:lnTo>
                <a:lnTo>
                  <a:pt x="23622" y="61722"/>
                </a:lnTo>
                <a:lnTo>
                  <a:pt x="38862" y="55625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7"/>
          <p:cNvSpPr/>
          <p:nvPr/>
        </p:nvSpPr>
        <p:spPr>
          <a:xfrm>
            <a:off x="1689214" y="2970530"/>
            <a:ext cx="172974" cy="258318"/>
          </a:xfrm>
          <a:custGeom>
            <a:avLst/>
            <a:gdLst/>
            <a:ahLst/>
            <a:cxnLst/>
            <a:rect l="l" t="t" r="r" b="b"/>
            <a:pathLst>
              <a:path w="172974" h="258318">
                <a:moveTo>
                  <a:pt x="172974" y="252222"/>
                </a:moveTo>
                <a:lnTo>
                  <a:pt x="149352" y="220980"/>
                </a:lnTo>
                <a:lnTo>
                  <a:pt x="134112" y="190500"/>
                </a:lnTo>
                <a:lnTo>
                  <a:pt x="110490" y="160020"/>
                </a:lnTo>
                <a:lnTo>
                  <a:pt x="94488" y="128778"/>
                </a:lnTo>
                <a:lnTo>
                  <a:pt x="70865" y="98298"/>
                </a:lnTo>
                <a:lnTo>
                  <a:pt x="54863" y="67056"/>
                </a:lnTo>
                <a:lnTo>
                  <a:pt x="39623" y="30480"/>
                </a:lnTo>
                <a:lnTo>
                  <a:pt x="16001" y="0"/>
                </a:lnTo>
                <a:lnTo>
                  <a:pt x="16001" y="6096"/>
                </a:lnTo>
                <a:lnTo>
                  <a:pt x="0" y="0"/>
                </a:lnTo>
                <a:lnTo>
                  <a:pt x="0" y="6096"/>
                </a:lnTo>
                <a:lnTo>
                  <a:pt x="23621" y="36576"/>
                </a:lnTo>
                <a:lnTo>
                  <a:pt x="39623" y="67056"/>
                </a:lnTo>
                <a:lnTo>
                  <a:pt x="54863" y="98298"/>
                </a:lnTo>
                <a:lnTo>
                  <a:pt x="78485" y="128778"/>
                </a:lnTo>
                <a:lnTo>
                  <a:pt x="94488" y="160020"/>
                </a:lnTo>
                <a:lnTo>
                  <a:pt x="118109" y="196596"/>
                </a:lnTo>
                <a:lnTo>
                  <a:pt x="134112" y="227837"/>
                </a:lnTo>
                <a:lnTo>
                  <a:pt x="157734" y="258318"/>
                </a:lnTo>
                <a:lnTo>
                  <a:pt x="172974" y="252222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78"/>
          <p:cNvSpPr/>
          <p:nvPr/>
        </p:nvSpPr>
        <p:spPr>
          <a:xfrm>
            <a:off x="1689214" y="2871470"/>
            <a:ext cx="94488" cy="105155"/>
          </a:xfrm>
          <a:custGeom>
            <a:avLst/>
            <a:gdLst/>
            <a:ahLst/>
            <a:cxnLst/>
            <a:rect l="l" t="t" r="r" b="b"/>
            <a:pathLst>
              <a:path w="94487" h="105155">
                <a:moveTo>
                  <a:pt x="94488" y="6095"/>
                </a:moveTo>
                <a:lnTo>
                  <a:pt x="94488" y="0"/>
                </a:lnTo>
                <a:lnTo>
                  <a:pt x="78485" y="0"/>
                </a:lnTo>
                <a:lnTo>
                  <a:pt x="70865" y="6095"/>
                </a:lnTo>
                <a:lnTo>
                  <a:pt x="54863" y="25145"/>
                </a:lnTo>
                <a:lnTo>
                  <a:pt x="47243" y="37337"/>
                </a:lnTo>
                <a:lnTo>
                  <a:pt x="23621" y="55625"/>
                </a:lnTo>
                <a:lnTo>
                  <a:pt x="16001" y="73913"/>
                </a:lnTo>
                <a:lnTo>
                  <a:pt x="7619" y="86105"/>
                </a:lnTo>
                <a:lnTo>
                  <a:pt x="0" y="99059"/>
                </a:lnTo>
                <a:lnTo>
                  <a:pt x="16001" y="105155"/>
                </a:lnTo>
                <a:lnTo>
                  <a:pt x="23621" y="92201"/>
                </a:lnTo>
                <a:lnTo>
                  <a:pt x="31241" y="80009"/>
                </a:lnTo>
                <a:lnTo>
                  <a:pt x="39623" y="61721"/>
                </a:lnTo>
                <a:lnTo>
                  <a:pt x="47243" y="49529"/>
                </a:lnTo>
                <a:lnTo>
                  <a:pt x="70865" y="31241"/>
                </a:lnTo>
                <a:lnTo>
                  <a:pt x="78485" y="18287"/>
                </a:lnTo>
                <a:lnTo>
                  <a:pt x="94488" y="6095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79"/>
          <p:cNvSpPr/>
          <p:nvPr/>
        </p:nvSpPr>
        <p:spPr>
          <a:xfrm>
            <a:off x="1681593" y="2840990"/>
            <a:ext cx="102108" cy="30480"/>
          </a:xfrm>
          <a:custGeom>
            <a:avLst/>
            <a:gdLst/>
            <a:ahLst/>
            <a:cxnLst/>
            <a:rect l="l" t="t" r="r" b="b"/>
            <a:pathLst>
              <a:path w="102108" h="30480">
                <a:moveTo>
                  <a:pt x="15240" y="6096"/>
                </a:moveTo>
                <a:lnTo>
                  <a:pt x="0" y="0"/>
                </a:lnTo>
                <a:lnTo>
                  <a:pt x="7620" y="6096"/>
                </a:lnTo>
                <a:lnTo>
                  <a:pt x="15240" y="6096"/>
                </a:lnTo>
              </a:path>
              <a:path w="102108" h="30480">
                <a:moveTo>
                  <a:pt x="7620" y="6096"/>
                </a:moveTo>
                <a:lnTo>
                  <a:pt x="0" y="0"/>
                </a:lnTo>
                <a:lnTo>
                  <a:pt x="0" y="6096"/>
                </a:lnTo>
                <a:lnTo>
                  <a:pt x="7620" y="6096"/>
                </a:lnTo>
              </a:path>
              <a:path w="102108" h="30480">
                <a:moveTo>
                  <a:pt x="102108" y="30480"/>
                </a:moveTo>
                <a:lnTo>
                  <a:pt x="94488" y="18287"/>
                </a:lnTo>
                <a:lnTo>
                  <a:pt x="78486" y="12192"/>
                </a:lnTo>
                <a:lnTo>
                  <a:pt x="70865" y="6096"/>
                </a:lnTo>
                <a:lnTo>
                  <a:pt x="54864" y="6096"/>
                </a:lnTo>
                <a:lnTo>
                  <a:pt x="47243" y="0"/>
                </a:lnTo>
                <a:lnTo>
                  <a:pt x="15240" y="0"/>
                </a:lnTo>
                <a:lnTo>
                  <a:pt x="7620" y="-6095"/>
                </a:lnTo>
                <a:lnTo>
                  <a:pt x="15240" y="6096"/>
                </a:lnTo>
                <a:lnTo>
                  <a:pt x="31242" y="12192"/>
                </a:lnTo>
                <a:lnTo>
                  <a:pt x="54864" y="12192"/>
                </a:lnTo>
                <a:lnTo>
                  <a:pt x="62484" y="18287"/>
                </a:lnTo>
                <a:lnTo>
                  <a:pt x="70865" y="18287"/>
                </a:lnTo>
                <a:lnTo>
                  <a:pt x="86106" y="30480"/>
                </a:lnTo>
                <a:lnTo>
                  <a:pt x="102108" y="30480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0"/>
          <p:cNvSpPr/>
          <p:nvPr/>
        </p:nvSpPr>
        <p:spPr>
          <a:xfrm>
            <a:off x="1681593" y="2637536"/>
            <a:ext cx="133350" cy="209550"/>
          </a:xfrm>
          <a:custGeom>
            <a:avLst/>
            <a:gdLst/>
            <a:ahLst/>
            <a:cxnLst/>
            <a:rect l="l" t="t" r="r" b="b"/>
            <a:pathLst>
              <a:path w="133350" h="209550">
                <a:moveTo>
                  <a:pt x="133350" y="12192"/>
                </a:moveTo>
                <a:lnTo>
                  <a:pt x="125730" y="12192"/>
                </a:lnTo>
                <a:lnTo>
                  <a:pt x="125730" y="0"/>
                </a:lnTo>
                <a:lnTo>
                  <a:pt x="118110" y="0"/>
                </a:lnTo>
                <a:lnTo>
                  <a:pt x="94488" y="18287"/>
                </a:lnTo>
                <a:lnTo>
                  <a:pt x="70865" y="43433"/>
                </a:lnTo>
                <a:lnTo>
                  <a:pt x="38862" y="92201"/>
                </a:lnTo>
                <a:lnTo>
                  <a:pt x="31242" y="123443"/>
                </a:lnTo>
                <a:lnTo>
                  <a:pt x="15240" y="147827"/>
                </a:lnTo>
                <a:lnTo>
                  <a:pt x="7620" y="178307"/>
                </a:lnTo>
                <a:lnTo>
                  <a:pt x="0" y="203453"/>
                </a:lnTo>
                <a:lnTo>
                  <a:pt x="15240" y="209550"/>
                </a:lnTo>
                <a:lnTo>
                  <a:pt x="23621" y="178307"/>
                </a:lnTo>
                <a:lnTo>
                  <a:pt x="31242" y="153924"/>
                </a:lnTo>
                <a:lnTo>
                  <a:pt x="47243" y="129539"/>
                </a:lnTo>
                <a:lnTo>
                  <a:pt x="54864" y="98298"/>
                </a:lnTo>
                <a:lnTo>
                  <a:pt x="70865" y="73913"/>
                </a:lnTo>
                <a:lnTo>
                  <a:pt x="86106" y="49530"/>
                </a:lnTo>
                <a:lnTo>
                  <a:pt x="102108" y="31242"/>
                </a:lnTo>
                <a:lnTo>
                  <a:pt x="133350" y="12192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1"/>
          <p:cNvSpPr/>
          <p:nvPr/>
        </p:nvSpPr>
        <p:spPr>
          <a:xfrm>
            <a:off x="1807323" y="2637536"/>
            <a:ext cx="16002" cy="12192"/>
          </a:xfrm>
          <a:custGeom>
            <a:avLst/>
            <a:gdLst/>
            <a:ahLst/>
            <a:cxnLst/>
            <a:rect l="l" t="t" r="r" b="b"/>
            <a:pathLst>
              <a:path w="16002" h="12192">
                <a:moveTo>
                  <a:pt x="16002" y="6095"/>
                </a:moveTo>
                <a:lnTo>
                  <a:pt x="7620" y="0"/>
                </a:lnTo>
                <a:lnTo>
                  <a:pt x="0" y="0"/>
                </a:lnTo>
                <a:lnTo>
                  <a:pt x="0" y="6095"/>
                </a:lnTo>
                <a:lnTo>
                  <a:pt x="16002" y="6095"/>
                </a:lnTo>
              </a:path>
              <a:path w="16002" h="12192">
                <a:moveTo>
                  <a:pt x="7620" y="12192"/>
                </a:moveTo>
                <a:lnTo>
                  <a:pt x="0" y="6095"/>
                </a:lnTo>
                <a:lnTo>
                  <a:pt x="0" y="12192"/>
                </a:lnTo>
                <a:lnTo>
                  <a:pt x="7620" y="12192"/>
                </a:lnTo>
              </a:path>
              <a:path w="16002" h="12192">
                <a:moveTo>
                  <a:pt x="16002" y="6095"/>
                </a:moveTo>
                <a:lnTo>
                  <a:pt x="16002" y="0"/>
                </a:lnTo>
                <a:lnTo>
                  <a:pt x="7620" y="0"/>
                </a:lnTo>
                <a:lnTo>
                  <a:pt x="16002" y="6095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2"/>
          <p:cNvSpPr/>
          <p:nvPr/>
        </p:nvSpPr>
        <p:spPr>
          <a:xfrm>
            <a:off x="1799704" y="2643633"/>
            <a:ext cx="94487" cy="339089"/>
          </a:xfrm>
          <a:custGeom>
            <a:avLst/>
            <a:gdLst/>
            <a:ahLst/>
            <a:cxnLst/>
            <a:rect l="l" t="t" r="r" b="b"/>
            <a:pathLst>
              <a:path w="94487" h="339089">
                <a:moveTo>
                  <a:pt x="23622" y="0"/>
                </a:moveTo>
                <a:lnTo>
                  <a:pt x="7619" y="0"/>
                </a:lnTo>
                <a:lnTo>
                  <a:pt x="0" y="43433"/>
                </a:lnTo>
                <a:lnTo>
                  <a:pt x="0" y="86105"/>
                </a:lnTo>
                <a:lnTo>
                  <a:pt x="7619" y="129539"/>
                </a:lnTo>
                <a:lnTo>
                  <a:pt x="15240" y="149860"/>
                </a:lnTo>
                <a:lnTo>
                  <a:pt x="15240" y="43433"/>
                </a:lnTo>
                <a:lnTo>
                  <a:pt x="23622" y="0"/>
                </a:lnTo>
              </a:path>
              <a:path w="94487" h="339089">
                <a:moveTo>
                  <a:pt x="94487" y="339089"/>
                </a:moveTo>
                <a:lnTo>
                  <a:pt x="86106" y="295655"/>
                </a:lnTo>
                <a:lnTo>
                  <a:pt x="70866" y="252983"/>
                </a:lnTo>
                <a:lnTo>
                  <a:pt x="54864" y="209550"/>
                </a:lnTo>
                <a:lnTo>
                  <a:pt x="38862" y="172211"/>
                </a:lnTo>
                <a:lnTo>
                  <a:pt x="23622" y="129539"/>
                </a:lnTo>
                <a:lnTo>
                  <a:pt x="15240" y="86105"/>
                </a:lnTo>
                <a:lnTo>
                  <a:pt x="15240" y="149860"/>
                </a:lnTo>
                <a:lnTo>
                  <a:pt x="23622" y="172211"/>
                </a:lnTo>
                <a:lnTo>
                  <a:pt x="38862" y="215645"/>
                </a:lnTo>
                <a:lnTo>
                  <a:pt x="54864" y="252983"/>
                </a:lnTo>
                <a:lnTo>
                  <a:pt x="70866" y="295655"/>
                </a:lnTo>
                <a:lnTo>
                  <a:pt x="78486" y="339089"/>
                </a:lnTo>
                <a:lnTo>
                  <a:pt x="94487" y="339089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3"/>
          <p:cNvSpPr/>
          <p:nvPr/>
        </p:nvSpPr>
        <p:spPr>
          <a:xfrm>
            <a:off x="1878190" y="2982723"/>
            <a:ext cx="102869" cy="252222"/>
          </a:xfrm>
          <a:custGeom>
            <a:avLst/>
            <a:gdLst/>
            <a:ahLst/>
            <a:cxnLst/>
            <a:rect l="l" t="t" r="r" b="b"/>
            <a:pathLst>
              <a:path w="102869" h="252222">
                <a:moveTo>
                  <a:pt x="102869" y="252222"/>
                </a:moveTo>
                <a:lnTo>
                  <a:pt x="102869" y="246125"/>
                </a:lnTo>
                <a:lnTo>
                  <a:pt x="86868" y="215645"/>
                </a:lnTo>
                <a:lnTo>
                  <a:pt x="70866" y="184403"/>
                </a:lnTo>
                <a:lnTo>
                  <a:pt x="63245" y="160019"/>
                </a:lnTo>
                <a:lnTo>
                  <a:pt x="47243" y="122681"/>
                </a:lnTo>
                <a:lnTo>
                  <a:pt x="32004" y="60960"/>
                </a:lnTo>
                <a:lnTo>
                  <a:pt x="23622" y="30479"/>
                </a:lnTo>
                <a:lnTo>
                  <a:pt x="16001" y="0"/>
                </a:lnTo>
                <a:lnTo>
                  <a:pt x="0" y="0"/>
                </a:lnTo>
                <a:lnTo>
                  <a:pt x="7619" y="30479"/>
                </a:lnTo>
                <a:lnTo>
                  <a:pt x="16001" y="60960"/>
                </a:lnTo>
                <a:lnTo>
                  <a:pt x="23622" y="98298"/>
                </a:lnTo>
                <a:lnTo>
                  <a:pt x="32004" y="128777"/>
                </a:lnTo>
                <a:lnTo>
                  <a:pt x="47243" y="160019"/>
                </a:lnTo>
                <a:lnTo>
                  <a:pt x="55625" y="190500"/>
                </a:lnTo>
                <a:lnTo>
                  <a:pt x="70866" y="221741"/>
                </a:lnTo>
                <a:lnTo>
                  <a:pt x="86868" y="252222"/>
                </a:lnTo>
                <a:lnTo>
                  <a:pt x="86868" y="246125"/>
                </a:lnTo>
                <a:lnTo>
                  <a:pt x="102869" y="252222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4"/>
          <p:cNvSpPr/>
          <p:nvPr/>
        </p:nvSpPr>
        <p:spPr>
          <a:xfrm>
            <a:off x="1917814" y="3228848"/>
            <a:ext cx="63245" cy="160019"/>
          </a:xfrm>
          <a:custGeom>
            <a:avLst/>
            <a:gdLst/>
            <a:ahLst/>
            <a:cxnLst/>
            <a:rect l="l" t="t" r="r" b="b"/>
            <a:pathLst>
              <a:path w="63245" h="160019">
                <a:moveTo>
                  <a:pt x="63245" y="6096"/>
                </a:moveTo>
                <a:lnTo>
                  <a:pt x="47243" y="0"/>
                </a:lnTo>
                <a:lnTo>
                  <a:pt x="0" y="160019"/>
                </a:lnTo>
                <a:lnTo>
                  <a:pt x="16001" y="153924"/>
                </a:lnTo>
                <a:lnTo>
                  <a:pt x="16001" y="160019"/>
                </a:lnTo>
                <a:lnTo>
                  <a:pt x="63245" y="6096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5"/>
          <p:cNvSpPr/>
          <p:nvPr/>
        </p:nvSpPr>
        <p:spPr>
          <a:xfrm>
            <a:off x="1925434" y="3382772"/>
            <a:ext cx="32004" cy="18287"/>
          </a:xfrm>
          <a:custGeom>
            <a:avLst/>
            <a:gdLst/>
            <a:ahLst/>
            <a:cxnLst/>
            <a:rect l="l" t="t" r="r" b="b"/>
            <a:pathLst>
              <a:path w="32004" h="18287">
                <a:moveTo>
                  <a:pt x="32004" y="12191"/>
                </a:moveTo>
                <a:lnTo>
                  <a:pt x="16001" y="6095"/>
                </a:lnTo>
                <a:lnTo>
                  <a:pt x="16001" y="0"/>
                </a:lnTo>
                <a:lnTo>
                  <a:pt x="8381" y="0"/>
                </a:lnTo>
                <a:lnTo>
                  <a:pt x="0" y="6095"/>
                </a:lnTo>
                <a:lnTo>
                  <a:pt x="0" y="12191"/>
                </a:lnTo>
                <a:lnTo>
                  <a:pt x="8381" y="18287"/>
                </a:lnTo>
                <a:lnTo>
                  <a:pt x="23622" y="18287"/>
                </a:lnTo>
                <a:lnTo>
                  <a:pt x="32004" y="12191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6"/>
          <p:cNvSpPr/>
          <p:nvPr/>
        </p:nvSpPr>
        <p:spPr>
          <a:xfrm>
            <a:off x="1941435" y="3247136"/>
            <a:ext cx="63246" cy="147827"/>
          </a:xfrm>
          <a:custGeom>
            <a:avLst/>
            <a:gdLst/>
            <a:ahLst/>
            <a:cxnLst/>
            <a:rect l="l" t="t" r="r" b="b"/>
            <a:pathLst>
              <a:path w="63246" h="147827">
                <a:moveTo>
                  <a:pt x="63246" y="6096"/>
                </a:moveTo>
                <a:lnTo>
                  <a:pt x="63246" y="0"/>
                </a:lnTo>
                <a:lnTo>
                  <a:pt x="54864" y="0"/>
                </a:lnTo>
                <a:lnTo>
                  <a:pt x="47243" y="18287"/>
                </a:lnTo>
                <a:lnTo>
                  <a:pt x="39624" y="37337"/>
                </a:lnTo>
                <a:lnTo>
                  <a:pt x="31242" y="55625"/>
                </a:lnTo>
                <a:lnTo>
                  <a:pt x="31242" y="73913"/>
                </a:lnTo>
                <a:lnTo>
                  <a:pt x="23622" y="92201"/>
                </a:lnTo>
                <a:lnTo>
                  <a:pt x="16002" y="111251"/>
                </a:lnTo>
                <a:lnTo>
                  <a:pt x="7620" y="123443"/>
                </a:lnTo>
                <a:lnTo>
                  <a:pt x="0" y="141731"/>
                </a:lnTo>
                <a:lnTo>
                  <a:pt x="16002" y="147827"/>
                </a:lnTo>
                <a:lnTo>
                  <a:pt x="31242" y="111251"/>
                </a:lnTo>
                <a:lnTo>
                  <a:pt x="39624" y="92201"/>
                </a:lnTo>
                <a:lnTo>
                  <a:pt x="47243" y="73913"/>
                </a:lnTo>
                <a:lnTo>
                  <a:pt x="47243" y="55625"/>
                </a:lnTo>
                <a:lnTo>
                  <a:pt x="54864" y="37337"/>
                </a:lnTo>
                <a:lnTo>
                  <a:pt x="54864" y="18287"/>
                </a:lnTo>
                <a:lnTo>
                  <a:pt x="63246" y="6096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7"/>
          <p:cNvSpPr/>
          <p:nvPr/>
        </p:nvSpPr>
        <p:spPr>
          <a:xfrm>
            <a:off x="1996299" y="2619248"/>
            <a:ext cx="150113" cy="627888"/>
          </a:xfrm>
          <a:custGeom>
            <a:avLst/>
            <a:gdLst/>
            <a:ahLst/>
            <a:cxnLst/>
            <a:rect l="l" t="t" r="r" b="b"/>
            <a:pathLst>
              <a:path w="150113" h="627888">
                <a:moveTo>
                  <a:pt x="150113" y="6095"/>
                </a:moveTo>
                <a:lnTo>
                  <a:pt x="142494" y="12191"/>
                </a:lnTo>
                <a:lnTo>
                  <a:pt x="142494" y="0"/>
                </a:lnTo>
                <a:lnTo>
                  <a:pt x="134112" y="6095"/>
                </a:lnTo>
                <a:lnTo>
                  <a:pt x="126491" y="92201"/>
                </a:lnTo>
                <a:lnTo>
                  <a:pt x="118109" y="172212"/>
                </a:lnTo>
                <a:lnTo>
                  <a:pt x="86868" y="326136"/>
                </a:lnTo>
                <a:lnTo>
                  <a:pt x="63245" y="400050"/>
                </a:lnTo>
                <a:lnTo>
                  <a:pt x="47243" y="480060"/>
                </a:lnTo>
                <a:lnTo>
                  <a:pt x="0" y="627888"/>
                </a:lnTo>
                <a:lnTo>
                  <a:pt x="8381" y="627888"/>
                </a:lnTo>
                <a:lnTo>
                  <a:pt x="39623" y="553974"/>
                </a:lnTo>
                <a:lnTo>
                  <a:pt x="63245" y="480060"/>
                </a:lnTo>
                <a:lnTo>
                  <a:pt x="79247" y="406146"/>
                </a:lnTo>
                <a:lnTo>
                  <a:pt x="102869" y="326136"/>
                </a:lnTo>
                <a:lnTo>
                  <a:pt x="134112" y="172212"/>
                </a:lnTo>
                <a:lnTo>
                  <a:pt x="142494" y="92201"/>
                </a:lnTo>
                <a:lnTo>
                  <a:pt x="150113" y="6095"/>
                </a:lnTo>
              </a:path>
              <a:path w="150113" h="627888">
                <a:moveTo>
                  <a:pt x="142494" y="0"/>
                </a:moveTo>
                <a:lnTo>
                  <a:pt x="134112" y="0"/>
                </a:lnTo>
                <a:lnTo>
                  <a:pt x="134112" y="6095"/>
                </a:lnTo>
                <a:lnTo>
                  <a:pt x="142494" y="0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88"/>
          <p:cNvSpPr/>
          <p:nvPr/>
        </p:nvSpPr>
        <p:spPr>
          <a:xfrm>
            <a:off x="2138793" y="2619248"/>
            <a:ext cx="47243" cy="24384"/>
          </a:xfrm>
          <a:custGeom>
            <a:avLst/>
            <a:gdLst/>
            <a:ahLst/>
            <a:cxnLst/>
            <a:rect l="l" t="t" r="r" b="b"/>
            <a:pathLst>
              <a:path w="47243" h="24384">
                <a:moveTo>
                  <a:pt x="47243" y="12191"/>
                </a:moveTo>
                <a:lnTo>
                  <a:pt x="38862" y="6095"/>
                </a:lnTo>
                <a:lnTo>
                  <a:pt x="0" y="0"/>
                </a:lnTo>
                <a:lnTo>
                  <a:pt x="0" y="12191"/>
                </a:lnTo>
                <a:lnTo>
                  <a:pt x="31241" y="21993"/>
                </a:lnTo>
                <a:lnTo>
                  <a:pt x="31241" y="18287"/>
                </a:lnTo>
                <a:lnTo>
                  <a:pt x="47243" y="12191"/>
                </a:lnTo>
              </a:path>
              <a:path w="47243" h="24384">
                <a:moveTo>
                  <a:pt x="38862" y="24383"/>
                </a:moveTo>
                <a:lnTo>
                  <a:pt x="31241" y="18287"/>
                </a:lnTo>
                <a:lnTo>
                  <a:pt x="31241" y="21993"/>
                </a:lnTo>
                <a:lnTo>
                  <a:pt x="38862" y="24383"/>
                </a:lnTo>
              </a:path>
              <a:path w="47243" h="24384">
                <a:moveTo>
                  <a:pt x="47243" y="12191"/>
                </a:moveTo>
                <a:lnTo>
                  <a:pt x="47243" y="6095"/>
                </a:lnTo>
                <a:lnTo>
                  <a:pt x="38862" y="6095"/>
                </a:lnTo>
                <a:lnTo>
                  <a:pt x="47243" y="12191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89"/>
          <p:cNvSpPr/>
          <p:nvPr/>
        </p:nvSpPr>
        <p:spPr>
          <a:xfrm>
            <a:off x="1941435" y="2748789"/>
            <a:ext cx="23622" cy="60960"/>
          </a:xfrm>
          <a:custGeom>
            <a:avLst/>
            <a:gdLst/>
            <a:ahLst/>
            <a:cxnLst/>
            <a:rect l="l" t="t" r="r" b="b"/>
            <a:pathLst>
              <a:path w="23622" h="60960">
                <a:moveTo>
                  <a:pt x="23622" y="60960"/>
                </a:moveTo>
                <a:lnTo>
                  <a:pt x="23622" y="0"/>
                </a:lnTo>
                <a:lnTo>
                  <a:pt x="7620" y="12192"/>
                </a:lnTo>
                <a:lnTo>
                  <a:pt x="0" y="24384"/>
                </a:lnTo>
                <a:lnTo>
                  <a:pt x="7620" y="30480"/>
                </a:lnTo>
                <a:lnTo>
                  <a:pt x="7620" y="42672"/>
                </a:lnTo>
                <a:lnTo>
                  <a:pt x="16002" y="48768"/>
                </a:lnTo>
                <a:lnTo>
                  <a:pt x="23622" y="60960"/>
                </a:lnTo>
              </a:path>
            </a:pathLst>
          </a:custGeom>
          <a:solidFill>
            <a:srgbClr val="B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0"/>
          <p:cNvSpPr/>
          <p:nvPr/>
        </p:nvSpPr>
        <p:spPr>
          <a:xfrm>
            <a:off x="1933815" y="2741930"/>
            <a:ext cx="47243" cy="73913"/>
          </a:xfrm>
          <a:custGeom>
            <a:avLst/>
            <a:gdLst/>
            <a:ahLst/>
            <a:cxnLst/>
            <a:rect l="l" t="t" r="r" b="b"/>
            <a:pathLst>
              <a:path w="47243" h="73913">
                <a:moveTo>
                  <a:pt x="38862" y="6857"/>
                </a:moveTo>
                <a:lnTo>
                  <a:pt x="31242" y="0"/>
                </a:lnTo>
                <a:lnTo>
                  <a:pt x="15240" y="6857"/>
                </a:lnTo>
                <a:lnTo>
                  <a:pt x="0" y="31241"/>
                </a:lnTo>
                <a:lnTo>
                  <a:pt x="7619" y="37337"/>
                </a:lnTo>
                <a:lnTo>
                  <a:pt x="7619" y="49529"/>
                </a:lnTo>
                <a:lnTo>
                  <a:pt x="15240" y="61721"/>
                </a:lnTo>
                <a:lnTo>
                  <a:pt x="23622" y="67817"/>
                </a:lnTo>
                <a:lnTo>
                  <a:pt x="23622" y="6857"/>
                </a:lnTo>
                <a:lnTo>
                  <a:pt x="38862" y="6857"/>
                </a:lnTo>
              </a:path>
              <a:path w="47243" h="73913">
                <a:moveTo>
                  <a:pt x="38862" y="12953"/>
                </a:moveTo>
                <a:lnTo>
                  <a:pt x="23622" y="6857"/>
                </a:lnTo>
                <a:lnTo>
                  <a:pt x="23622" y="19049"/>
                </a:lnTo>
                <a:lnTo>
                  <a:pt x="38862" y="12953"/>
                </a:lnTo>
              </a:path>
              <a:path w="47243" h="73913">
                <a:moveTo>
                  <a:pt x="38862" y="73913"/>
                </a:moveTo>
                <a:lnTo>
                  <a:pt x="38862" y="67817"/>
                </a:lnTo>
                <a:lnTo>
                  <a:pt x="23622" y="43433"/>
                </a:lnTo>
                <a:lnTo>
                  <a:pt x="23622" y="73913"/>
                </a:lnTo>
                <a:lnTo>
                  <a:pt x="38862" y="73913"/>
                </a:lnTo>
              </a:path>
              <a:path w="47243" h="73913">
                <a:moveTo>
                  <a:pt x="47243" y="6857"/>
                </a:moveTo>
                <a:lnTo>
                  <a:pt x="47243" y="0"/>
                </a:lnTo>
                <a:lnTo>
                  <a:pt x="31242" y="0"/>
                </a:lnTo>
                <a:lnTo>
                  <a:pt x="38862" y="6857"/>
                </a:lnTo>
                <a:lnTo>
                  <a:pt x="47243" y="6857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1"/>
          <p:cNvSpPr/>
          <p:nvPr/>
        </p:nvSpPr>
        <p:spPr>
          <a:xfrm>
            <a:off x="1957437" y="2748789"/>
            <a:ext cx="23621" cy="86105"/>
          </a:xfrm>
          <a:custGeom>
            <a:avLst/>
            <a:gdLst/>
            <a:ahLst/>
            <a:cxnLst/>
            <a:rect l="l" t="t" r="r" b="b"/>
            <a:pathLst>
              <a:path w="23621" h="86105">
                <a:moveTo>
                  <a:pt x="23621" y="36575"/>
                </a:moveTo>
                <a:lnTo>
                  <a:pt x="23621" y="18287"/>
                </a:lnTo>
                <a:lnTo>
                  <a:pt x="15239" y="0"/>
                </a:lnTo>
                <a:lnTo>
                  <a:pt x="0" y="0"/>
                </a:lnTo>
                <a:lnTo>
                  <a:pt x="0" y="67056"/>
                </a:lnTo>
                <a:lnTo>
                  <a:pt x="15239" y="67056"/>
                </a:lnTo>
                <a:lnTo>
                  <a:pt x="15239" y="54863"/>
                </a:lnTo>
                <a:lnTo>
                  <a:pt x="23621" y="36575"/>
                </a:lnTo>
              </a:path>
              <a:path w="23621" h="86105">
                <a:moveTo>
                  <a:pt x="15239" y="73913"/>
                </a:moveTo>
                <a:lnTo>
                  <a:pt x="15239" y="67056"/>
                </a:lnTo>
                <a:lnTo>
                  <a:pt x="0" y="67056"/>
                </a:lnTo>
                <a:lnTo>
                  <a:pt x="15239" y="73913"/>
                </a:lnTo>
              </a:path>
              <a:path w="23621" h="86105">
                <a:moveTo>
                  <a:pt x="15239" y="73913"/>
                </a:moveTo>
                <a:lnTo>
                  <a:pt x="0" y="67056"/>
                </a:lnTo>
                <a:lnTo>
                  <a:pt x="0" y="86106"/>
                </a:lnTo>
                <a:lnTo>
                  <a:pt x="15239" y="73913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2"/>
          <p:cNvSpPr/>
          <p:nvPr/>
        </p:nvSpPr>
        <p:spPr>
          <a:xfrm>
            <a:off x="1870570" y="2785364"/>
            <a:ext cx="78486" cy="221742"/>
          </a:xfrm>
          <a:custGeom>
            <a:avLst/>
            <a:gdLst/>
            <a:ahLst/>
            <a:cxnLst/>
            <a:rect l="l" t="t" r="r" b="b"/>
            <a:pathLst>
              <a:path w="78486" h="221742">
                <a:moveTo>
                  <a:pt x="78486" y="80010"/>
                </a:moveTo>
                <a:lnTo>
                  <a:pt x="47243" y="0"/>
                </a:lnTo>
                <a:lnTo>
                  <a:pt x="0" y="49530"/>
                </a:lnTo>
                <a:lnTo>
                  <a:pt x="47243" y="221742"/>
                </a:lnTo>
                <a:lnTo>
                  <a:pt x="54863" y="185165"/>
                </a:lnTo>
                <a:lnTo>
                  <a:pt x="63245" y="147827"/>
                </a:lnTo>
                <a:lnTo>
                  <a:pt x="70865" y="117348"/>
                </a:lnTo>
                <a:lnTo>
                  <a:pt x="78486" y="8001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3"/>
          <p:cNvSpPr/>
          <p:nvPr/>
        </p:nvSpPr>
        <p:spPr>
          <a:xfrm>
            <a:off x="1910193" y="2865374"/>
            <a:ext cx="47243" cy="178308"/>
          </a:xfrm>
          <a:custGeom>
            <a:avLst/>
            <a:gdLst/>
            <a:ahLst/>
            <a:cxnLst/>
            <a:rect l="l" t="t" r="r" b="b"/>
            <a:pathLst>
              <a:path w="47243" h="178308">
                <a:moveTo>
                  <a:pt x="47243" y="0"/>
                </a:moveTo>
                <a:lnTo>
                  <a:pt x="31241" y="0"/>
                </a:lnTo>
                <a:lnTo>
                  <a:pt x="23621" y="31241"/>
                </a:lnTo>
                <a:lnTo>
                  <a:pt x="15239" y="67817"/>
                </a:lnTo>
                <a:lnTo>
                  <a:pt x="7619" y="105155"/>
                </a:lnTo>
                <a:lnTo>
                  <a:pt x="0" y="135636"/>
                </a:lnTo>
                <a:lnTo>
                  <a:pt x="15239" y="135636"/>
                </a:lnTo>
                <a:lnTo>
                  <a:pt x="15239" y="141732"/>
                </a:lnTo>
                <a:lnTo>
                  <a:pt x="23621" y="105155"/>
                </a:lnTo>
                <a:lnTo>
                  <a:pt x="31241" y="67817"/>
                </a:lnTo>
                <a:lnTo>
                  <a:pt x="38862" y="37337"/>
                </a:lnTo>
                <a:lnTo>
                  <a:pt x="47243" y="0"/>
                </a:lnTo>
              </a:path>
              <a:path w="47243" h="178308">
                <a:moveTo>
                  <a:pt x="15239" y="141732"/>
                </a:moveTo>
                <a:lnTo>
                  <a:pt x="15239" y="135636"/>
                </a:lnTo>
                <a:lnTo>
                  <a:pt x="0" y="141732"/>
                </a:lnTo>
                <a:lnTo>
                  <a:pt x="15239" y="141732"/>
                </a:lnTo>
              </a:path>
              <a:path w="47243" h="178308">
                <a:moveTo>
                  <a:pt x="15239" y="141732"/>
                </a:moveTo>
                <a:lnTo>
                  <a:pt x="0" y="141732"/>
                </a:lnTo>
                <a:lnTo>
                  <a:pt x="7619" y="178308"/>
                </a:lnTo>
                <a:lnTo>
                  <a:pt x="15239" y="141732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4"/>
          <p:cNvSpPr/>
          <p:nvPr/>
        </p:nvSpPr>
        <p:spPr>
          <a:xfrm>
            <a:off x="1862187" y="2828798"/>
            <a:ext cx="63245" cy="178308"/>
          </a:xfrm>
          <a:custGeom>
            <a:avLst/>
            <a:gdLst/>
            <a:ahLst/>
            <a:cxnLst/>
            <a:rect l="l" t="t" r="r" b="b"/>
            <a:pathLst>
              <a:path w="63245" h="178308">
                <a:moveTo>
                  <a:pt x="63245" y="172212"/>
                </a:moveTo>
                <a:lnTo>
                  <a:pt x="16001" y="6095"/>
                </a:lnTo>
                <a:lnTo>
                  <a:pt x="16001" y="12191"/>
                </a:lnTo>
                <a:lnTo>
                  <a:pt x="8381" y="0"/>
                </a:lnTo>
                <a:lnTo>
                  <a:pt x="0" y="6095"/>
                </a:lnTo>
                <a:lnTo>
                  <a:pt x="48006" y="178308"/>
                </a:lnTo>
                <a:lnTo>
                  <a:pt x="63245" y="172212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5"/>
          <p:cNvSpPr/>
          <p:nvPr/>
        </p:nvSpPr>
        <p:spPr>
          <a:xfrm>
            <a:off x="1870570" y="2773173"/>
            <a:ext cx="54863" cy="67817"/>
          </a:xfrm>
          <a:custGeom>
            <a:avLst/>
            <a:gdLst/>
            <a:ahLst/>
            <a:cxnLst/>
            <a:rect l="l" t="t" r="r" b="b"/>
            <a:pathLst>
              <a:path w="54863" h="67817">
                <a:moveTo>
                  <a:pt x="54863" y="12191"/>
                </a:moveTo>
                <a:lnTo>
                  <a:pt x="39624" y="12191"/>
                </a:lnTo>
                <a:lnTo>
                  <a:pt x="0" y="55625"/>
                </a:lnTo>
                <a:lnTo>
                  <a:pt x="7619" y="67817"/>
                </a:lnTo>
                <a:lnTo>
                  <a:pt x="39624" y="27812"/>
                </a:lnTo>
                <a:lnTo>
                  <a:pt x="39624" y="18287"/>
                </a:lnTo>
                <a:lnTo>
                  <a:pt x="54863" y="12191"/>
                </a:lnTo>
              </a:path>
              <a:path w="54863" h="67817">
                <a:moveTo>
                  <a:pt x="54863" y="12191"/>
                </a:moveTo>
                <a:lnTo>
                  <a:pt x="47243" y="0"/>
                </a:lnTo>
                <a:lnTo>
                  <a:pt x="39624" y="12191"/>
                </a:lnTo>
                <a:lnTo>
                  <a:pt x="54863" y="12191"/>
                </a:lnTo>
              </a:path>
              <a:path w="54863" h="67817">
                <a:moveTo>
                  <a:pt x="47243" y="18287"/>
                </a:moveTo>
                <a:lnTo>
                  <a:pt x="39624" y="18287"/>
                </a:lnTo>
                <a:lnTo>
                  <a:pt x="39624" y="27812"/>
                </a:lnTo>
                <a:lnTo>
                  <a:pt x="47243" y="18287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6"/>
          <p:cNvSpPr/>
          <p:nvPr/>
        </p:nvSpPr>
        <p:spPr>
          <a:xfrm>
            <a:off x="1910193" y="2785364"/>
            <a:ext cx="47243" cy="80010"/>
          </a:xfrm>
          <a:custGeom>
            <a:avLst/>
            <a:gdLst/>
            <a:ahLst/>
            <a:cxnLst/>
            <a:rect l="l" t="t" r="r" b="b"/>
            <a:pathLst>
              <a:path w="47243" h="80010">
                <a:moveTo>
                  <a:pt x="47243" y="80010"/>
                </a:moveTo>
                <a:lnTo>
                  <a:pt x="15239" y="0"/>
                </a:lnTo>
                <a:lnTo>
                  <a:pt x="0" y="6096"/>
                </a:lnTo>
                <a:lnTo>
                  <a:pt x="31241" y="80010"/>
                </a:lnTo>
                <a:lnTo>
                  <a:pt x="47243" y="80010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7"/>
          <p:cNvSpPr/>
          <p:nvPr/>
        </p:nvSpPr>
        <p:spPr>
          <a:xfrm>
            <a:off x="2035923" y="2803652"/>
            <a:ext cx="47244" cy="179070"/>
          </a:xfrm>
          <a:custGeom>
            <a:avLst/>
            <a:gdLst/>
            <a:ahLst/>
            <a:cxnLst/>
            <a:rect l="l" t="t" r="r" b="b"/>
            <a:pathLst>
              <a:path w="47244" h="179070">
                <a:moveTo>
                  <a:pt x="47244" y="25146"/>
                </a:moveTo>
                <a:lnTo>
                  <a:pt x="16002" y="0"/>
                </a:lnTo>
                <a:lnTo>
                  <a:pt x="0" y="19050"/>
                </a:lnTo>
                <a:lnTo>
                  <a:pt x="0" y="111251"/>
                </a:lnTo>
                <a:lnTo>
                  <a:pt x="7620" y="129539"/>
                </a:lnTo>
                <a:lnTo>
                  <a:pt x="7620" y="179070"/>
                </a:lnTo>
                <a:lnTo>
                  <a:pt x="16002" y="135636"/>
                </a:lnTo>
                <a:lnTo>
                  <a:pt x="23622" y="99060"/>
                </a:lnTo>
                <a:lnTo>
                  <a:pt x="39624" y="61722"/>
                </a:lnTo>
                <a:lnTo>
                  <a:pt x="47244" y="25146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298"/>
          <p:cNvSpPr/>
          <p:nvPr/>
        </p:nvSpPr>
        <p:spPr>
          <a:xfrm>
            <a:off x="2035923" y="2828798"/>
            <a:ext cx="54864" cy="153924"/>
          </a:xfrm>
          <a:custGeom>
            <a:avLst/>
            <a:gdLst/>
            <a:ahLst/>
            <a:cxnLst/>
            <a:rect l="l" t="t" r="r" b="b"/>
            <a:pathLst>
              <a:path w="54864" h="153924">
                <a:moveTo>
                  <a:pt x="54864" y="0"/>
                </a:moveTo>
                <a:lnTo>
                  <a:pt x="39624" y="0"/>
                </a:lnTo>
                <a:lnTo>
                  <a:pt x="31242" y="36575"/>
                </a:lnTo>
                <a:lnTo>
                  <a:pt x="16002" y="73913"/>
                </a:lnTo>
                <a:lnTo>
                  <a:pt x="7620" y="110489"/>
                </a:lnTo>
                <a:lnTo>
                  <a:pt x="0" y="153924"/>
                </a:lnTo>
                <a:lnTo>
                  <a:pt x="23622" y="153924"/>
                </a:lnTo>
                <a:lnTo>
                  <a:pt x="23622" y="116586"/>
                </a:lnTo>
                <a:lnTo>
                  <a:pt x="31242" y="73913"/>
                </a:lnTo>
                <a:lnTo>
                  <a:pt x="47244" y="36575"/>
                </a:lnTo>
                <a:lnTo>
                  <a:pt x="54864" y="0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299"/>
          <p:cNvSpPr/>
          <p:nvPr/>
        </p:nvSpPr>
        <p:spPr>
          <a:xfrm>
            <a:off x="2019921" y="2791461"/>
            <a:ext cx="39624" cy="191262"/>
          </a:xfrm>
          <a:custGeom>
            <a:avLst/>
            <a:gdLst/>
            <a:ahLst/>
            <a:cxnLst/>
            <a:rect l="l" t="t" r="r" b="b"/>
            <a:pathLst>
              <a:path w="39624" h="191262">
                <a:moveTo>
                  <a:pt x="8381" y="98298"/>
                </a:moveTo>
                <a:lnTo>
                  <a:pt x="8381" y="55625"/>
                </a:lnTo>
                <a:lnTo>
                  <a:pt x="0" y="73913"/>
                </a:lnTo>
                <a:lnTo>
                  <a:pt x="8381" y="98298"/>
                </a:lnTo>
              </a:path>
              <a:path w="39624" h="191262">
                <a:moveTo>
                  <a:pt x="39624" y="6095"/>
                </a:moveTo>
                <a:lnTo>
                  <a:pt x="23622" y="12191"/>
                </a:lnTo>
                <a:lnTo>
                  <a:pt x="8381" y="31241"/>
                </a:lnTo>
                <a:lnTo>
                  <a:pt x="8381" y="123443"/>
                </a:lnTo>
                <a:lnTo>
                  <a:pt x="16001" y="141731"/>
                </a:lnTo>
                <a:lnTo>
                  <a:pt x="16001" y="191262"/>
                </a:lnTo>
                <a:lnTo>
                  <a:pt x="23622" y="191262"/>
                </a:lnTo>
                <a:lnTo>
                  <a:pt x="23622" y="18287"/>
                </a:lnTo>
                <a:lnTo>
                  <a:pt x="39624" y="6095"/>
                </a:lnTo>
              </a:path>
              <a:path w="39624" h="191262">
                <a:moveTo>
                  <a:pt x="39624" y="6095"/>
                </a:moveTo>
                <a:lnTo>
                  <a:pt x="32004" y="0"/>
                </a:lnTo>
                <a:lnTo>
                  <a:pt x="23622" y="12191"/>
                </a:lnTo>
                <a:lnTo>
                  <a:pt x="39624" y="6095"/>
                </a:lnTo>
              </a:path>
              <a:path w="39624" h="191262">
                <a:moveTo>
                  <a:pt x="39624" y="18287"/>
                </a:moveTo>
                <a:lnTo>
                  <a:pt x="23622" y="18287"/>
                </a:lnTo>
                <a:lnTo>
                  <a:pt x="23622" y="37337"/>
                </a:lnTo>
                <a:lnTo>
                  <a:pt x="39624" y="18287"/>
                </a:lnTo>
              </a:path>
              <a:path w="39624" h="191262">
                <a:moveTo>
                  <a:pt x="39624" y="191262"/>
                </a:moveTo>
                <a:lnTo>
                  <a:pt x="32004" y="166115"/>
                </a:lnTo>
                <a:lnTo>
                  <a:pt x="32004" y="141731"/>
                </a:lnTo>
                <a:lnTo>
                  <a:pt x="23622" y="123443"/>
                </a:lnTo>
                <a:lnTo>
                  <a:pt x="23622" y="191262"/>
                </a:lnTo>
                <a:lnTo>
                  <a:pt x="39624" y="191262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0"/>
          <p:cNvSpPr/>
          <p:nvPr/>
        </p:nvSpPr>
        <p:spPr>
          <a:xfrm>
            <a:off x="2043543" y="2797557"/>
            <a:ext cx="47243" cy="31241"/>
          </a:xfrm>
          <a:custGeom>
            <a:avLst/>
            <a:gdLst/>
            <a:ahLst/>
            <a:cxnLst/>
            <a:rect l="l" t="t" r="r" b="b"/>
            <a:pathLst>
              <a:path w="47243" h="31241">
                <a:moveTo>
                  <a:pt x="47243" y="31241"/>
                </a:moveTo>
                <a:lnTo>
                  <a:pt x="47243" y="25145"/>
                </a:lnTo>
                <a:lnTo>
                  <a:pt x="16001" y="0"/>
                </a:lnTo>
                <a:lnTo>
                  <a:pt x="0" y="12191"/>
                </a:lnTo>
                <a:lnTo>
                  <a:pt x="32003" y="31241"/>
                </a:lnTo>
                <a:lnTo>
                  <a:pt x="47243" y="31241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1"/>
          <p:cNvSpPr/>
          <p:nvPr/>
        </p:nvSpPr>
        <p:spPr>
          <a:xfrm>
            <a:off x="1949056" y="2951480"/>
            <a:ext cx="16001" cy="185166"/>
          </a:xfrm>
          <a:custGeom>
            <a:avLst/>
            <a:gdLst/>
            <a:ahLst/>
            <a:cxnLst/>
            <a:rect l="l" t="t" r="r" b="b"/>
            <a:pathLst>
              <a:path w="16001" h="185166">
                <a:moveTo>
                  <a:pt x="16001" y="185166"/>
                </a:moveTo>
                <a:lnTo>
                  <a:pt x="16001" y="147828"/>
                </a:lnTo>
                <a:lnTo>
                  <a:pt x="8381" y="135636"/>
                </a:lnTo>
                <a:lnTo>
                  <a:pt x="8381" y="0"/>
                </a:lnTo>
                <a:lnTo>
                  <a:pt x="0" y="37337"/>
                </a:lnTo>
                <a:lnTo>
                  <a:pt x="0" y="111252"/>
                </a:lnTo>
                <a:lnTo>
                  <a:pt x="8381" y="147828"/>
                </a:lnTo>
                <a:lnTo>
                  <a:pt x="16001" y="185166"/>
                </a:lnTo>
              </a:path>
            </a:pathLst>
          </a:custGeom>
          <a:solidFill>
            <a:srgbClr val="B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2"/>
          <p:cNvSpPr/>
          <p:nvPr/>
        </p:nvSpPr>
        <p:spPr>
          <a:xfrm>
            <a:off x="1957437" y="2847086"/>
            <a:ext cx="43243" cy="209550"/>
          </a:xfrm>
          <a:custGeom>
            <a:avLst/>
            <a:gdLst/>
            <a:ahLst/>
            <a:cxnLst/>
            <a:rect l="l" t="t" r="r" b="b"/>
            <a:pathLst>
              <a:path w="43243" h="209550">
                <a:moveTo>
                  <a:pt x="43243" y="0"/>
                </a:moveTo>
                <a:lnTo>
                  <a:pt x="15239" y="0"/>
                </a:lnTo>
                <a:lnTo>
                  <a:pt x="7619" y="36575"/>
                </a:lnTo>
                <a:lnTo>
                  <a:pt x="0" y="67817"/>
                </a:lnTo>
                <a:lnTo>
                  <a:pt x="0" y="209550"/>
                </a:lnTo>
                <a:lnTo>
                  <a:pt x="7619" y="178308"/>
                </a:lnTo>
                <a:lnTo>
                  <a:pt x="7619" y="110489"/>
                </a:lnTo>
                <a:lnTo>
                  <a:pt x="15239" y="80010"/>
                </a:lnTo>
                <a:lnTo>
                  <a:pt x="23621" y="49529"/>
                </a:lnTo>
                <a:lnTo>
                  <a:pt x="31241" y="18287"/>
                </a:lnTo>
                <a:lnTo>
                  <a:pt x="43243" y="0"/>
                </a:lnTo>
              </a:path>
            </a:pathLst>
          </a:custGeom>
          <a:solidFill>
            <a:srgbClr val="B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3"/>
          <p:cNvSpPr/>
          <p:nvPr/>
        </p:nvSpPr>
        <p:spPr>
          <a:xfrm>
            <a:off x="2000681" y="2840990"/>
            <a:ext cx="4000" cy="6096"/>
          </a:xfrm>
          <a:custGeom>
            <a:avLst/>
            <a:gdLst/>
            <a:ahLst/>
            <a:cxnLst/>
            <a:rect l="l" t="t" r="r" b="b"/>
            <a:pathLst>
              <a:path w="4000" h="6096">
                <a:moveTo>
                  <a:pt x="4000" y="6096"/>
                </a:moveTo>
                <a:lnTo>
                  <a:pt x="4000" y="0"/>
                </a:lnTo>
                <a:lnTo>
                  <a:pt x="0" y="6096"/>
                </a:lnTo>
                <a:lnTo>
                  <a:pt x="4000" y="6096"/>
                </a:lnTo>
              </a:path>
            </a:pathLst>
          </a:custGeom>
          <a:solidFill>
            <a:srgbClr val="B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4"/>
          <p:cNvSpPr/>
          <p:nvPr/>
        </p:nvSpPr>
        <p:spPr>
          <a:xfrm>
            <a:off x="1949056" y="3087117"/>
            <a:ext cx="23621" cy="49530"/>
          </a:xfrm>
          <a:custGeom>
            <a:avLst/>
            <a:gdLst/>
            <a:ahLst/>
            <a:cxnLst/>
            <a:rect l="l" t="t" r="r" b="b"/>
            <a:pathLst>
              <a:path w="23621" h="49530">
                <a:moveTo>
                  <a:pt x="23621" y="43434"/>
                </a:moveTo>
                <a:lnTo>
                  <a:pt x="23621" y="12192"/>
                </a:lnTo>
                <a:lnTo>
                  <a:pt x="16001" y="0"/>
                </a:lnTo>
                <a:lnTo>
                  <a:pt x="0" y="6096"/>
                </a:lnTo>
                <a:lnTo>
                  <a:pt x="8381" y="18287"/>
                </a:lnTo>
                <a:lnTo>
                  <a:pt x="8381" y="49530"/>
                </a:lnTo>
                <a:lnTo>
                  <a:pt x="23621" y="43434"/>
                </a:lnTo>
              </a:path>
              <a:path w="23621" h="49530">
                <a:moveTo>
                  <a:pt x="23621" y="49530"/>
                </a:moveTo>
                <a:lnTo>
                  <a:pt x="23621" y="43434"/>
                </a:lnTo>
                <a:lnTo>
                  <a:pt x="8381" y="49530"/>
                </a:lnTo>
                <a:lnTo>
                  <a:pt x="23621" y="49530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5"/>
          <p:cNvSpPr/>
          <p:nvPr/>
        </p:nvSpPr>
        <p:spPr>
          <a:xfrm>
            <a:off x="1941435" y="2914905"/>
            <a:ext cx="31242" cy="221742"/>
          </a:xfrm>
          <a:custGeom>
            <a:avLst/>
            <a:gdLst/>
            <a:ahLst/>
            <a:cxnLst/>
            <a:rect l="l" t="t" r="r" b="b"/>
            <a:pathLst>
              <a:path w="31242" h="221742">
                <a:moveTo>
                  <a:pt x="31242" y="215646"/>
                </a:moveTo>
                <a:lnTo>
                  <a:pt x="23622" y="184404"/>
                </a:lnTo>
                <a:lnTo>
                  <a:pt x="16002" y="147828"/>
                </a:lnTo>
                <a:lnTo>
                  <a:pt x="16002" y="0"/>
                </a:lnTo>
                <a:lnTo>
                  <a:pt x="7620" y="36575"/>
                </a:lnTo>
                <a:lnTo>
                  <a:pt x="0" y="73913"/>
                </a:lnTo>
                <a:lnTo>
                  <a:pt x="0" y="147828"/>
                </a:lnTo>
                <a:lnTo>
                  <a:pt x="7620" y="184404"/>
                </a:lnTo>
                <a:lnTo>
                  <a:pt x="16002" y="221742"/>
                </a:lnTo>
                <a:lnTo>
                  <a:pt x="31242" y="215646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6"/>
          <p:cNvSpPr/>
          <p:nvPr/>
        </p:nvSpPr>
        <p:spPr>
          <a:xfrm>
            <a:off x="1957437" y="2840990"/>
            <a:ext cx="22574" cy="147827"/>
          </a:xfrm>
          <a:custGeom>
            <a:avLst/>
            <a:gdLst/>
            <a:ahLst/>
            <a:cxnLst/>
            <a:rect l="l" t="t" r="r" b="b"/>
            <a:pathLst>
              <a:path w="22574" h="147827">
                <a:moveTo>
                  <a:pt x="22574" y="10668"/>
                </a:moveTo>
                <a:lnTo>
                  <a:pt x="15239" y="0"/>
                </a:lnTo>
                <a:lnTo>
                  <a:pt x="7619" y="6096"/>
                </a:lnTo>
                <a:lnTo>
                  <a:pt x="0" y="36575"/>
                </a:lnTo>
                <a:lnTo>
                  <a:pt x="0" y="147827"/>
                </a:lnTo>
                <a:lnTo>
                  <a:pt x="7619" y="110489"/>
                </a:lnTo>
                <a:lnTo>
                  <a:pt x="7619" y="73913"/>
                </a:lnTo>
                <a:lnTo>
                  <a:pt x="15239" y="42672"/>
                </a:lnTo>
                <a:lnTo>
                  <a:pt x="22574" y="10668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7"/>
          <p:cNvSpPr/>
          <p:nvPr/>
        </p:nvSpPr>
        <p:spPr>
          <a:xfrm>
            <a:off x="1980012" y="2847086"/>
            <a:ext cx="1047" cy="6096"/>
          </a:xfrm>
          <a:custGeom>
            <a:avLst/>
            <a:gdLst/>
            <a:ahLst/>
            <a:cxnLst/>
            <a:rect l="l" t="t" r="r" b="b"/>
            <a:pathLst>
              <a:path w="1047" h="6096">
                <a:moveTo>
                  <a:pt x="1047" y="6096"/>
                </a:moveTo>
                <a:lnTo>
                  <a:pt x="1047" y="0"/>
                </a:lnTo>
                <a:lnTo>
                  <a:pt x="0" y="4572"/>
                </a:lnTo>
                <a:lnTo>
                  <a:pt x="1047" y="6096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08"/>
          <p:cNvSpPr/>
          <p:nvPr/>
        </p:nvSpPr>
        <p:spPr>
          <a:xfrm>
            <a:off x="1972678" y="2840990"/>
            <a:ext cx="32004" cy="12192"/>
          </a:xfrm>
          <a:custGeom>
            <a:avLst/>
            <a:gdLst/>
            <a:ahLst/>
            <a:cxnLst/>
            <a:rect l="l" t="t" r="r" b="b"/>
            <a:pathLst>
              <a:path w="32004" h="12192">
                <a:moveTo>
                  <a:pt x="32004" y="0"/>
                </a:moveTo>
                <a:lnTo>
                  <a:pt x="0" y="0"/>
                </a:lnTo>
                <a:lnTo>
                  <a:pt x="8381" y="12192"/>
                </a:lnTo>
                <a:lnTo>
                  <a:pt x="23622" y="8259"/>
                </a:lnTo>
                <a:lnTo>
                  <a:pt x="23622" y="6096"/>
                </a:lnTo>
                <a:lnTo>
                  <a:pt x="32004" y="0"/>
                </a:lnTo>
              </a:path>
              <a:path w="32004" h="12192">
                <a:moveTo>
                  <a:pt x="32004" y="6096"/>
                </a:moveTo>
                <a:lnTo>
                  <a:pt x="23622" y="6096"/>
                </a:lnTo>
                <a:lnTo>
                  <a:pt x="23622" y="8259"/>
                </a:lnTo>
                <a:lnTo>
                  <a:pt x="32004" y="6096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09"/>
          <p:cNvSpPr/>
          <p:nvPr/>
        </p:nvSpPr>
        <p:spPr>
          <a:xfrm>
            <a:off x="1996299" y="2809748"/>
            <a:ext cx="16001" cy="37337"/>
          </a:xfrm>
          <a:custGeom>
            <a:avLst/>
            <a:gdLst/>
            <a:ahLst/>
            <a:cxnLst/>
            <a:rect l="l" t="t" r="r" b="b"/>
            <a:pathLst>
              <a:path w="16001" h="37337">
                <a:moveTo>
                  <a:pt x="16001" y="31241"/>
                </a:moveTo>
                <a:lnTo>
                  <a:pt x="16001" y="0"/>
                </a:lnTo>
                <a:lnTo>
                  <a:pt x="0" y="31241"/>
                </a:lnTo>
                <a:lnTo>
                  <a:pt x="16001" y="31241"/>
                </a:lnTo>
              </a:path>
              <a:path w="16001" h="37337">
                <a:moveTo>
                  <a:pt x="16001" y="37337"/>
                </a:moveTo>
                <a:lnTo>
                  <a:pt x="16001" y="31241"/>
                </a:lnTo>
                <a:lnTo>
                  <a:pt x="0" y="31241"/>
                </a:lnTo>
                <a:lnTo>
                  <a:pt x="16001" y="37337"/>
                </a:lnTo>
              </a:path>
              <a:path w="16001" h="37337">
                <a:moveTo>
                  <a:pt x="16001" y="37337"/>
                </a:moveTo>
                <a:lnTo>
                  <a:pt x="0" y="31241"/>
                </a:lnTo>
                <a:lnTo>
                  <a:pt x="0" y="37337"/>
                </a:lnTo>
                <a:lnTo>
                  <a:pt x="16001" y="37337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0"/>
          <p:cNvSpPr/>
          <p:nvPr/>
        </p:nvSpPr>
        <p:spPr>
          <a:xfrm>
            <a:off x="1949056" y="2840990"/>
            <a:ext cx="63245" cy="252222"/>
          </a:xfrm>
          <a:custGeom>
            <a:avLst/>
            <a:gdLst/>
            <a:ahLst/>
            <a:cxnLst/>
            <a:rect l="l" t="t" r="r" b="b"/>
            <a:pathLst>
              <a:path w="63245" h="252222">
                <a:moveTo>
                  <a:pt x="63245" y="6096"/>
                </a:moveTo>
                <a:lnTo>
                  <a:pt x="47243" y="0"/>
                </a:lnTo>
                <a:lnTo>
                  <a:pt x="32003" y="24384"/>
                </a:lnTo>
                <a:lnTo>
                  <a:pt x="23621" y="55625"/>
                </a:lnTo>
                <a:lnTo>
                  <a:pt x="8381" y="116586"/>
                </a:lnTo>
                <a:lnTo>
                  <a:pt x="8381" y="184404"/>
                </a:lnTo>
                <a:lnTo>
                  <a:pt x="0" y="215646"/>
                </a:lnTo>
                <a:lnTo>
                  <a:pt x="0" y="252222"/>
                </a:lnTo>
                <a:lnTo>
                  <a:pt x="16001" y="246125"/>
                </a:lnTo>
                <a:lnTo>
                  <a:pt x="16001" y="215646"/>
                </a:lnTo>
                <a:lnTo>
                  <a:pt x="23621" y="184404"/>
                </a:lnTo>
                <a:lnTo>
                  <a:pt x="23621" y="116586"/>
                </a:lnTo>
                <a:lnTo>
                  <a:pt x="32003" y="86106"/>
                </a:lnTo>
                <a:lnTo>
                  <a:pt x="39623" y="55625"/>
                </a:lnTo>
                <a:lnTo>
                  <a:pt x="47243" y="30480"/>
                </a:lnTo>
                <a:lnTo>
                  <a:pt x="63245" y="6096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1"/>
          <p:cNvSpPr/>
          <p:nvPr/>
        </p:nvSpPr>
        <p:spPr>
          <a:xfrm>
            <a:off x="1302880" y="3376677"/>
            <a:ext cx="134112" cy="160020"/>
          </a:xfrm>
          <a:custGeom>
            <a:avLst/>
            <a:gdLst/>
            <a:ahLst/>
            <a:cxnLst/>
            <a:rect l="l" t="t" r="r" b="b"/>
            <a:pathLst>
              <a:path w="134112" h="160020">
                <a:moveTo>
                  <a:pt x="134112" y="55625"/>
                </a:moveTo>
                <a:lnTo>
                  <a:pt x="134112" y="36575"/>
                </a:lnTo>
                <a:lnTo>
                  <a:pt x="125729" y="30480"/>
                </a:lnTo>
                <a:lnTo>
                  <a:pt x="110490" y="24384"/>
                </a:lnTo>
                <a:lnTo>
                  <a:pt x="102107" y="24384"/>
                </a:lnTo>
                <a:lnTo>
                  <a:pt x="94487" y="18287"/>
                </a:lnTo>
                <a:lnTo>
                  <a:pt x="86868" y="18287"/>
                </a:lnTo>
                <a:lnTo>
                  <a:pt x="78485" y="12191"/>
                </a:lnTo>
                <a:lnTo>
                  <a:pt x="63246" y="12191"/>
                </a:lnTo>
                <a:lnTo>
                  <a:pt x="47243" y="6096"/>
                </a:lnTo>
                <a:lnTo>
                  <a:pt x="47243" y="0"/>
                </a:lnTo>
                <a:lnTo>
                  <a:pt x="7619" y="0"/>
                </a:lnTo>
                <a:lnTo>
                  <a:pt x="0" y="6096"/>
                </a:lnTo>
                <a:lnTo>
                  <a:pt x="16002" y="12191"/>
                </a:lnTo>
                <a:lnTo>
                  <a:pt x="31241" y="18287"/>
                </a:lnTo>
                <a:lnTo>
                  <a:pt x="47243" y="18287"/>
                </a:lnTo>
                <a:lnTo>
                  <a:pt x="63246" y="24384"/>
                </a:lnTo>
                <a:lnTo>
                  <a:pt x="78485" y="30480"/>
                </a:lnTo>
                <a:lnTo>
                  <a:pt x="86868" y="36575"/>
                </a:lnTo>
                <a:lnTo>
                  <a:pt x="102107" y="42672"/>
                </a:lnTo>
                <a:lnTo>
                  <a:pt x="118109" y="49530"/>
                </a:lnTo>
                <a:lnTo>
                  <a:pt x="118109" y="73913"/>
                </a:lnTo>
                <a:lnTo>
                  <a:pt x="125729" y="67818"/>
                </a:lnTo>
                <a:lnTo>
                  <a:pt x="134112" y="55625"/>
                </a:lnTo>
              </a:path>
              <a:path w="134112" h="160020">
                <a:moveTo>
                  <a:pt x="118109" y="73913"/>
                </a:moveTo>
                <a:lnTo>
                  <a:pt x="118109" y="49530"/>
                </a:lnTo>
                <a:lnTo>
                  <a:pt x="110490" y="61722"/>
                </a:lnTo>
                <a:lnTo>
                  <a:pt x="94487" y="67818"/>
                </a:lnTo>
                <a:lnTo>
                  <a:pt x="86868" y="73913"/>
                </a:lnTo>
                <a:lnTo>
                  <a:pt x="70865" y="80010"/>
                </a:lnTo>
                <a:lnTo>
                  <a:pt x="54863" y="92201"/>
                </a:lnTo>
                <a:lnTo>
                  <a:pt x="39624" y="98298"/>
                </a:lnTo>
                <a:lnTo>
                  <a:pt x="23621" y="104394"/>
                </a:lnTo>
                <a:lnTo>
                  <a:pt x="0" y="123444"/>
                </a:lnTo>
                <a:lnTo>
                  <a:pt x="16002" y="129539"/>
                </a:lnTo>
                <a:lnTo>
                  <a:pt x="31241" y="135636"/>
                </a:lnTo>
                <a:lnTo>
                  <a:pt x="39624" y="138829"/>
                </a:lnTo>
                <a:lnTo>
                  <a:pt x="39624" y="116586"/>
                </a:lnTo>
                <a:lnTo>
                  <a:pt x="47243" y="104394"/>
                </a:lnTo>
                <a:lnTo>
                  <a:pt x="63246" y="98298"/>
                </a:lnTo>
                <a:lnTo>
                  <a:pt x="78485" y="92201"/>
                </a:lnTo>
                <a:lnTo>
                  <a:pt x="110490" y="80010"/>
                </a:lnTo>
                <a:lnTo>
                  <a:pt x="118109" y="73913"/>
                </a:lnTo>
              </a:path>
              <a:path w="134112" h="160020">
                <a:moveTo>
                  <a:pt x="125729" y="153924"/>
                </a:moveTo>
                <a:lnTo>
                  <a:pt x="110490" y="141732"/>
                </a:lnTo>
                <a:lnTo>
                  <a:pt x="94487" y="135636"/>
                </a:lnTo>
                <a:lnTo>
                  <a:pt x="86868" y="129539"/>
                </a:lnTo>
                <a:lnTo>
                  <a:pt x="70865" y="129539"/>
                </a:lnTo>
                <a:lnTo>
                  <a:pt x="54863" y="123444"/>
                </a:lnTo>
                <a:lnTo>
                  <a:pt x="47243" y="116586"/>
                </a:lnTo>
                <a:lnTo>
                  <a:pt x="39624" y="116586"/>
                </a:lnTo>
                <a:lnTo>
                  <a:pt x="39624" y="138829"/>
                </a:lnTo>
                <a:lnTo>
                  <a:pt x="47243" y="141732"/>
                </a:lnTo>
                <a:lnTo>
                  <a:pt x="63246" y="141732"/>
                </a:lnTo>
                <a:lnTo>
                  <a:pt x="78485" y="147827"/>
                </a:lnTo>
                <a:lnTo>
                  <a:pt x="86868" y="147827"/>
                </a:lnTo>
                <a:lnTo>
                  <a:pt x="102107" y="153924"/>
                </a:lnTo>
                <a:lnTo>
                  <a:pt x="118109" y="160020"/>
                </a:lnTo>
                <a:lnTo>
                  <a:pt x="125729" y="153924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12"/>
          <p:cNvSpPr/>
          <p:nvPr/>
        </p:nvSpPr>
        <p:spPr>
          <a:xfrm>
            <a:off x="1326501" y="3419348"/>
            <a:ext cx="118109" cy="73913"/>
          </a:xfrm>
          <a:custGeom>
            <a:avLst/>
            <a:gdLst/>
            <a:ahLst/>
            <a:cxnLst/>
            <a:rect l="l" t="t" r="r" b="b"/>
            <a:pathLst>
              <a:path w="118109" h="73913">
                <a:moveTo>
                  <a:pt x="118109" y="12953"/>
                </a:moveTo>
                <a:lnTo>
                  <a:pt x="118109" y="0"/>
                </a:lnTo>
                <a:lnTo>
                  <a:pt x="110490" y="0"/>
                </a:lnTo>
                <a:lnTo>
                  <a:pt x="102107" y="6858"/>
                </a:lnTo>
                <a:lnTo>
                  <a:pt x="94487" y="19050"/>
                </a:lnTo>
                <a:lnTo>
                  <a:pt x="78485" y="31241"/>
                </a:lnTo>
                <a:lnTo>
                  <a:pt x="63246" y="37337"/>
                </a:lnTo>
                <a:lnTo>
                  <a:pt x="54863" y="43434"/>
                </a:lnTo>
                <a:lnTo>
                  <a:pt x="39624" y="49529"/>
                </a:lnTo>
                <a:lnTo>
                  <a:pt x="23621" y="61722"/>
                </a:lnTo>
                <a:lnTo>
                  <a:pt x="7619" y="67817"/>
                </a:lnTo>
                <a:lnTo>
                  <a:pt x="0" y="73913"/>
                </a:lnTo>
                <a:lnTo>
                  <a:pt x="7619" y="73913"/>
                </a:lnTo>
                <a:lnTo>
                  <a:pt x="16002" y="67817"/>
                </a:lnTo>
                <a:lnTo>
                  <a:pt x="16002" y="73913"/>
                </a:lnTo>
                <a:lnTo>
                  <a:pt x="31241" y="67817"/>
                </a:lnTo>
                <a:lnTo>
                  <a:pt x="63246" y="55625"/>
                </a:lnTo>
                <a:lnTo>
                  <a:pt x="78485" y="49529"/>
                </a:lnTo>
                <a:lnTo>
                  <a:pt x="110490" y="25146"/>
                </a:lnTo>
                <a:lnTo>
                  <a:pt x="118109" y="12953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13"/>
          <p:cNvSpPr/>
          <p:nvPr/>
        </p:nvSpPr>
        <p:spPr>
          <a:xfrm>
            <a:off x="1334122" y="3487166"/>
            <a:ext cx="102870" cy="43434"/>
          </a:xfrm>
          <a:custGeom>
            <a:avLst/>
            <a:gdLst/>
            <a:ahLst/>
            <a:cxnLst/>
            <a:rect l="l" t="t" r="r" b="b"/>
            <a:pathLst>
              <a:path w="102870" h="43434">
                <a:moveTo>
                  <a:pt x="102870" y="43434"/>
                </a:moveTo>
                <a:lnTo>
                  <a:pt x="102870" y="37337"/>
                </a:lnTo>
                <a:lnTo>
                  <a:pt x="94487" y="31242"/>
                </a:lnTo>
                <a:lnTo>
                  <a:pt x="79248" y="25146"/>
                </a:lnTo>
                <a:lnTo>
                  <a:pt x="63246" y="19050"/>
                </a:lnTo>
                <a:lnTo>
                  <a:pt x="55626" y="12954"/>
                </a:lnTo>
                <a:lnTo>
                  <a:pt x="39624" y="12954"/>
                </a:lnTo>
                <a:lnTo>
                  <a:pt x="23621" y="6096"/>
                </a:lnTo>
                <a:lnTo>
                  <a:pt x="16002" y="6096"/>
                </a:lnTo>
                <a:lnTo>
                  <a:pt x="8382" y="0"/>
                </a:lnTo>
                <a:lnTo>
                  <a:pt x="0" y="6096"/>
                </a:lnTo>
                <a:lnTo>
                  <a:pt x="8382" y="12954"/>
                </a:lnTo>
                <a:lnTo>
                  <a:pt x="23621" y="19050"/>
                </a:lnTo>
                <a:lnTo>
                  <a:pt x="39624" y="25146"/>
                </a:lnTo>
                <a:lnTo>
                  <a:pt x="47243" y="25146"/>
                </a:lnTo>
                <a:lnTo>
                  <a:pt x="63246" y="31242"/>
                </a:lnTo>
                <a:lnTo>
                  <a:pt x="70865" y="37337"/>
                </a:lnTo>
                <a:lnTo>
                  <a:pt x="86868" y="37337"/>
                </a:lnTo>
                <a:lnTo>
                  <a:pt x="94487" y="43434"/>
                </a:lnTo>
                <a:lnTo>
                  <a:pt x="94487" y="37337"/>
                </a:lnTo>
                <a:lnTo>
                  <a:pt x="102870" y="43434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314"/>
          <p:cNvSpPr/>
          <p:nvPr/>
        </p:nvSpPr>
        <p:spPr>
          <a:xfrm>
            <a:off x="1413369" y="3524504"/>
            <a:ext cx="23621" cy="24384"/>
          </a:xfrm>
          <a:custGeom>
            <a:avLst/>
            <a:gdLst/>
            <a:ahLst/>
            <a:cxnLst/>
            <a:rect l="l" t="t" r="r" b="b"/>
            <a:pathLst>
              <a:path w="23621" h="24384">
                <a:moveTo>
                  <a:pt x="23621" y="6096"/>
                </a:moveTo>
                <a:lnTo>
                  <a:pt x="15239" y="0"/>
                </a:lnTo>
                <a:lnTo>
                  <a:pt x="0" y="6096"/>
                </a:lnTo>
                <a:lnTo>
                  <a:pt x="15239" y="6096"/>
                </a:lnTo>
                <a:lnTo>
                  <a:pt x="15239" y="18287"/>
                </a:lnTo>
                <a:lnTo>
                  <a:pt x="23621" y="6096"/>
                </a:lnTo>
              </a:path>
              <a:path w="23621" h="24384">
                <a:moveTo>
                  <a:pt x="15239" y="18287"/>
                </a:moveTo>
                <a:lnTo>
                  <a:pt x="15239" y="6096"/>
                </a:lnTo>
                <a:lnTo>
                  <a:pt x="7619" y="18287"/>
                </a:lnTo>
                <a:lnTo>
                  <a:pt x="15239" y="18287"/>
                </a:lnTo>
              </a:path>
              <a:path w="23621" h="24384">
                <a:moveTo>
                  <a:pt x="15239" y="18287"/>
                </a:moveTo>
                <a:lnTo>
                  <a:pt x="7619" y="18287"/>
                </a:lnTo>
                <a:lnTo>
                  <a:pt x="7619" y="24384"/>
                </a:lnTo>
                <a:lnTo>
                  <a:pt x="15239" y="18287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" name="object 315"/>
          <p:cNvSpPr/>
          <p:nvPr/>
        </p:nvSpPr>
        <p:spPr>
          <a:xfrm>
            <a:off x="1286877" y="3493263"/>
            <a:ext cx="141731" cy="49529"/>
          </a:xfrm>
          <a:custGeom>
            <a:avLst/>
            <a:gdLst/>
            <a:ahLst/>
            <a:cxnLst/>
            <a:rect l="l" t="t" r="r" b="b"/>
            <a:pathLst>
              <a:path w="141731" h="49529">
                <a:moveTo>
                  <a:pt x="141731" y="37337"/>
                </a:moveTo>
                <a:lnTo>
                  <a:pt x="126492" y="31241"/>
                </a:lnTo>
                <a:lnTo>
                  <a:pt x="110490" y="25146"/>
                </a:lnTo>
                <a:lnTo>
                  <a:pt x="94487" y="25146"/>
                </a:lnTo>
                <a:lnTo>
                  <a:pt x="79248" y="19050"/>
                </a:lnTo>
                <a:lnTo>
                  <a:pt x="63246" y="12953"/>
                </a:lnTo>
                <a:lnTo>
                  <a:pt x="47243" y="12953"/>
                </a:lnTo>
                <a:lnTo>
                  <a:pt x="32004" y="6858"/>
                </a:lnTo>
                <a:lnTo>
                  <a:pt x="16002" y="0"/>
                </a:lnTo>
                <a:lnTo>
                  <a:pt x="16002" y="12953"/>
                </a:lnTo>
                <a:lnTo>
                  <a:pt x="8381" y="0"/>
                </a:lnTo>
                <a:lnTo>
                  <a:pt x="0" y="6858"/>
                </a:lnTo>
                <a:lnTo>
                  <a:pt x="8381" y="12953"/>
                </a:lnTo>
                <a:lnTo>
                  <a:pt x="23621" y="19050"/>
                </a:lnTo>
                <a:lnTo>
                  <a:pt x="39624" y="25146"/>
                </a:lnTo>
                <a:lnTo>
                  <a:pt x="63246" y="31241"/>
                </a:lnTo>
                <a:lnTo>
                  <a:pt x="86868" y="31241"/>
                </a:lnTo>
                <a:lnTo>
                  <a:pt x="102870" y="37337"/>
                </a:lnTo>
                <a:lnTo>
                  <a:pt x="118109" y="43434"/>
                </a:lnTo>
                <a:lnTo>
                  <a:pt x="134112" y="49529"/>
                </a:lnTo>
                <a:lnTo>
                  <a:pt x="141731" y="37337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" name="object 316"/>
          <p:cNvSpPr/>
          <p:nvPr/>
        </p:nvSpPr>
        <p:spPr>
          <a:xfrm>
            <a:off x="1295259" y="3432303"/>
            <a:ext cx="125730" cy="73913"/>
          </a:xfrm>
          <a:custGeom>
            <a:avLst/>
            <a:gdLst/>
            <a:ahLst/>
            <a:cxnLst/>
            <a:rect l="l" t="t" r="r" b="b"/>
            <a:pathLst>
              <a:path w="125730" h="73913">
                <a:moveTo>
                  <a:pt x="125730" y="6096"/>
                </a:moveTo>
                <a:lnTo>
                  <a:pt x="113918" y="1596"/>
                </a:lnTo>
                <a:lnTo>
                  <a:pt x="86106" y="12192"/>
                </a:lnTo>
                <a:lnTo>
                  <a:pt x="70866" y="24384"/>
                </a:lnTo>
                <a:lnTo>
                  <a:pt x="38862" y="36575"/>
                </a:lnTo>
                <a:lnTo>
                  <a:pt x="23622" y="42672"/>
                </a:lnTo>
                <a:lnTo>
                  <a:pt x="0" y="60960"/>
                </a:lnTo>
                <a:lnTo>
                  <a:pt x="7620" y="73913"/>
                </a:lnTo>
                <a:lnTo>
                  <a:pt x="23622" y="60960"/>
                </a:lnTo>
                <a:lnTo>
                  <a:pt x="38862" y="54863"/>
                </a:lnTo>
                <a:lnTo>
                  <a:pt x="62484" y="36575"/>
                </a:lnTo>
                <a:lnTo>
                  <a:pt x="94488" y="24384"/>
                </a:lnTo>
                <a:lnTo>
                  <a:pt x="109728" y="18287"/>
                </a:lnTo>
                <a:lnTo>
                  <a:pt x="125730" y="6096"/>
                </a:lnTo>
              </a:path>
              <a:path w="125730" h="73913">
                <a:moveTo>
                  <a:pt x="118110" y="0"/>
                </a:moveTo>
                <a:lnTo>
                  <a:pt x="109728" y="0"/>
                </a:lnTo>
                <a:lnTo>
                  <a:pt x="113918" y="1596"/>
                </a:lnTo>
                <a:lnTo>
                  <a:pt x="118110" y="0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" name="object 317"/>
          <p:cNvSpPr/>
          <p:nvPr/>
        </p:nvSpPr>
        <p:spPr>
          <a:xfrm>
            <a:off x="1404987" y="3426207"/>
            <a:ext cx="32004" cy="12191"/>
          </a:xfrm>
          <a:custGeom>
            <a:avLst/>
            <a:gdLst/>
            <a:ahLst/>
            <a:cxnLst/>
            <a:rect l="l" t="t" r="r" b="b"/>
            <a:pathLst>
              <a:path w="32004" h="12191">
                <a:moveTo>
                  <a:pt x="32004" y="0"/>
                </a:moveTo>
                <a:lnTo>
                  <a:pt x="23621" y="0"/>
                </a:lnTo>
                <a:lnTo>
                  <a:pt x="16002" y="6095"/>
                </a:lnTo>
                <a:lnTo>
                  <a:pt x="8382" y="0"/>
                </a:lnTo>
                <a:lnTo>
                  <a:pt x="0" y="6095"/>
                </a:lnTo>
                <a:lnTo>
                  <a:pt x="16002" y="12191"/>
                </a:lnTo>
                <a:lnTo>
                  <a:pt x="23621" y="6095"/>
                </a:lnTo>
                <a:lnTo>
                  <a:pt x="32004" y="0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" name="object 318"/>
          <p:cNvSpPr/>
          <p:nvPr/>
        </p:nvSpPr>
        <p:spPr>
          <a:xfrm>
            <a:off x="1295259" y="3382772"/>
            <a:ext cx="133350" cy="49529"/>
          </a:xfrm>
          <a:custGeom>
            <a:avLst/>
            <a:gdLst/>
            <a:ahLst/>
            <a:cxnLst/>
            <a:rect l="l" t="t" r="r" b="b"/>
            <a:pathLst>
              <a:path w="133350" h="49529">
                <a:moveTo>
                  <a:pt x="15240" y="8998"/>
                </a:moveTo>
                <a:lnTo>
                  <a:pt x="15240" y="6095"/>
                </a:lnTo>
                <a:lnTo>
                  <a:pt x="0" y="0"/>
                </a:lnTo>
                <a:lnTo>
                  <a:pt x="7620" y="6095"/>
                </a:lnTo>
                <a:lnTo>
                  <a:pt x="15240" y="8998"/>
                </a:lnTo>
              </a:path>
              <a:path w="133350" h="49529">
                <a:moveTo>
                  <a:pt x="133350" y="43434"/>
                </a:moveTo>
                <a:lnTo>
                  <a:pt x="118110" y="30479"/>
                </a:lnTo>
                <a:lnTo>
                  <a:pt x="86106" y="18287"/>
                </a:lnTo>
                <a:lnTo>
                  <a:pt x="70866" y="12191"/>
                </a:lnTo>
                <a:lnTo>
                  <a:pt x="54864" y="6095"/>
                </a:lnTo>
                <a:lnTo>
                  <a:pt x="38862" y="6095"/>
                </a:lnTo>
                <a:lnTo>
                  <a:pt x="23622" y="0"/>
                </a:lnTo>
                <a:lnTo>
                  <a:pt x="7620" y="-6096"/>
                </a:lnTo>
                <a:lnTo>
                  <a:pt x="15240" y="6095"/>
                </a:lnTo>
                <a:lnTo>
                  <a:pt x="15240" y="8998"/>
                </a:lnTo>
                <a:lnTo>
                  <a:pt x="23622" y="12191"/>
                </a:lnTo>
                <a:lnTo>
                  <a:pt x="38862" y="18287"/>
                </a:lnTo>
                <a:lnTo>
                  <a:pt x="54864" y="18287"/>
                </a:lnTo>
                <a:lnTo>
                  <a:pt x="62484" y="24384"/>
                </a:lnTo>
                <a:lnTo>
                  <a:pt x="94488" y="36575"/>
                </a:lnTo>
                <a:lnTo>
                  <a:pt x="109728" y="43434"/>
                </a:lnTo>
                <a:lnTo>
                  <a:pt x="125730" y="49529"/>
                </a:lnTo>
                <a:lnTo>
                  <a:pt x="133350" y="43434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" name="object 319"/>
          <p:cNvSpPr/>
          <p:nvPr/>
        </p:nvSpPr>
        <p:spPr>
          <a:xfrm>
            <a:off x="1295259" y="3370580"/>
            <a:ext cx="78486" cy="24384"/>
          </a:xfrm>
          <a:custGeom>
            <a:avLst/>
            <a:gdLst/>
            <a:ahLst/>
            <a:cxnLst/>
            <a:rect l="l" t="t" r="r" b="b"/>
            <a:pathLst>
              <a:path w="78486" h="24384">
                <a:moveTo>
                  <a:pt x="78486" y="12192"/>
                </a:moveTo>
                <a:lnTo>
                  <a:pt x="70866" y="12192"/>
                </a:lnTo>
                <a:lnTo>
                  <a:pt x="54864" y="0"/>
                </a:lnTo>
                <a:lnTo>
                  <a:pt x="7620" y="0"/>
                </a:lnTo>
                <a:lnTo>
                  <a:pt x="0" y="12192"/>
                </a:lnTo>
                <a:lnTo>
                  <a:pt x="15240" y="18287"/>
                </a:lnTo>
                <a:lnTo>
                  <a:pt x="23622" y="12192"/>
                </a:lnTo>
                <a:lnTo>
                  <a:pt x="47244" y="12192"/>
                </a:lnTo>
                <a:lnTo>
                  <a:pt x="54864" y="18287"/>
                </a:lnTo>
                <a:lnTo>
                  <a:pt x="62484" y="18287"/>
                </a:lnTo>
                <a:lnTo>
                  <a:pt x="72331" y="22039"/>
                </a:lnTo>
                <a:lnTo>
                  <a:pt x="78486" y="12192"/>
                </a:lnTo>
              </a:path>
              <a:path w="78486" h="24384">
                <a:moveTo>
                  <a:pt x="78486" y="24384"/>
                </a:moveTo>
                <a:lnTo>
                  <a:pt x="72331" y="22039"/>
                </a:lnTo>
                <a:lnTo>
                  <a:pt x="70866" y="24384"/>
                </a:lnTo>
                <a:lnTo>
                  <a:pt x="78486" y="24384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" name="object 320"/>
          <p:cNvSpPr/>
          <p:nvPr/>
        </p:nvSpPr>
        <p:spPr>
          <a:xfrm>
            <a:off x="1366126" y="3382772"/>
            <a:ext cx="78485" cy="36575"/>
          </a:xfrm>
          <a:custGeom>
            <a:avLst/>
            <a:gdLst/>
            <a:ahLst/>
            <a:cxnLst/>
            <a:rect l="l" t="t" r="r" b="b"/>
            <a:pathLst>
              <a:path w="78485" h="36575">
                <a:moveTo>
                  <a:pt x="78485" y="36575"/>
                </a:moveTo>
                <a:lnTo>
                  <a:pt x="78485" y="30479"/>
                </a:lnTo>
                <a:lnTo>
                  <a:pt x="54863" y="12191"/>
                </a:lnTo>
                <a:lnTo>
                  <a:pt x="47243" y="12191"/>
                </a:lnTo>
                <a:lnTo>
                  <a:pt x="31241" y="6095"/>
                </a:lnTo>
                <a:lnTo>
                  <a:pt x="23621" y="6095"/>
                </a:lnTo>
                <a:lnTo>
                  <a:pt x="15239" y="0"/>
                </a:lnTo>
                <a:lnTo>
                  <a:pt x="7619" y="0"/>
                </a:lnTo>
                <a:lnTo>
                  <a:pt x="0" y="12191"/>
                </a:lnTo>
                <a:lnTo>
                  <a:pt x="7619" y="12191"/>
                </a:lnTo>
                <a:lnTo>
                  <a:pt x="23621" y="18287"/>
                </a:lnTo>
                <a:lnTo>
                  <a:pt x="31241" y="18287"/>
                </a:lnTo>
                <a:lnTo>
                  <a:pt x="38861" y="24384"/>
                </a:lnTo>
                <a:lnTo>
                  <a:pt x="47243" y="24384"/>
                </a:lnTo>
                <a:lnTo>
                  <a:pt x="62483" y="36575"/>
                </a:lnTo>
                <a:lnTo>
                  <a:pt x="78485" y="36575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" name="object 321"/>
          <p:cNvSpPr/>
          <p:nvPr/>
        </p:nvSpPr>
        <p:spPr>
          <a:xfrm>
            <a:off x="2848216" y="3746247"/>
            <a:ext cx="141731" cy="128777"/>
          </a:xfrm>
          <a:custGeom>
            <a:avLst/>
            <a:gdLst/>
            <a:ahLst/>
            <a:cxnLst/>
            <a:rect l="l" t="t" r="r" b="b"/>
            <a:pathLst>
              <a:path w="141731" h="128777">
                <a:moveTo>
                  <a:pt x="141731" y="12191"/>
                </a:moveTo>
                <a:lnTo>
                  <a:pt x="133350" y="12191"/>
                </a:lnTo>
                <a:lnTo>
                  <a:pt x="133350" y="6095"/>
                </a:lnTo>
                <a:lnTo>
                  <a:pt x="125730" y="0"/>
                </a:lnTo>
                <a:lnTo>
                  <a:pt x="118110" y="0"/>
                </a:lnTo>
                <a:lnTo>
                  <a:pt x="0" y="98298"/>
                </a:lnTo>
                <a:lnTo>
                  <a:pt x="0" y="110489"/>
                </a:lnTo>
                <a:lnTo>
                  <a:pt x="15240" y="122681"/>
                </a:lnTo>
                <a:lnTo>
                  <a:pt x="23622" y="122681"/>
                </a:lnTo>
                <a:lnTo>
                  <a:pt x="31242" y="128777"/>
                </a:lnTo>
                <a:lnTo>
                  <a:pt x="38862" y="110489"/>
                </a:lnTo>
                <a:lnTo>
                  <a:pt x="109728" y="54863"/>
                </a:lnTo>
                <a:lnTo>
                  <a:pt x="118110" y="42671"/>
                </a:lnTo>
                <a:lnTo>
                  <a:pt x="133350" y="30479"/>
                </a:lnTo>
                <a:lnTo>
                  <a:pt x="141731" y="12191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" name="object 322"/>
          <p:cNvSpPr/>
          <p:nvPr/>
        </p:nvSpPr>
        <p:spPr>
          <a:xfrm>
            <a:off x="2879457" y="3758439"/>
            <a:ext cx="118110" cy="116586"/>
          </a:xfrm>
          <a:custGeom>
            <a:avLst/>
            <a:gdLst/>
            <a:ahLst/>
            <a:cxnLst/>
            <a:rect l="l" t="t" r="r" b="b"/>
            <a:pathLst>
              <a:path w="118110" h="116586">
                <a:moveTo>
                  <a:pt x="118110" y="6096"/>
                </a:moveTo>
                <a:lnTo>
                  <a:pt x="102107" y="0"/>
                </a:lnTo>
                <a:lnTo>
                  <a:pt x="94487" y="12191"/>
                </a:lnTo>
                <a:lnTo>
                  <a:pt x="78486" y="30479"/>
                </a:lnTo>
                <a:lnTo>
                  <a:pt x="70865" y="42672"/>
                </a:lnTo>
                <a:lnTo>
                  <a:pt x="54863" y="55625"/>
                </a:lnTo>
                <a:lnTo>
                  <a:pt x="31242" y="67818"/>
                </a:lnTo>
                <a:lnTo>
                  <a:pt x="23621" y="80010"/>
                </a:lnTo>
                <a:lnTo>
                  <a:pt x="7619" y="98298"/>
                </a:lnTo>
                <a:lnTo>
                  <a:pt x="0" y="104394"/>
                </a:lnTo>
                <a:lnTo>
                  <a:pt x="0" y="116586"/>
                </a:lnTo>
                <a:lnTo>
                  <a:pt x="31242" y="92201"/>
                </a:lnTo>
                <a:lnTo>
                  <a:pt x="47243" y="73913"/>
                </a:lnTo>
                <a:lnTo>
                  <a:pt x="94487" y="36575"/>
                </a:lnTo>
                <a:lnTo>
                  <a:pt x="110489" y="18287"/>
                </a:lnTo>
                <a:lnTo>
                  <a:pt x="118110" y="6096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" name="object 323"/>
          <p:cNvSpPr/>
          <p:nvPr/>
        </p:nvSpPr>
        <p:spPr>
          <a:xfrm>
            <a:off x="2839834" y="3850641"/>
            <a:ext cx="39624" cy="31242"/>
          </a:xfrm>
          <a:custGeom>
            <a:avLst/>
            <a:gdLst/>
            <a:ahLst/>
            <a:cxnLst/>
            <a:rect l="l" t="t" r="r" b="b"/>
            <a:pathLst>
              <a:path w="39624" h="31242">
                <a:moveTo>
                  <a:pt x="39624" y="31242"/>
                </a:moveTo>
                <a:lnTo>
                  <a:pt x="39624" y="12192"/>
                </a:lnTo>
                <a:lnTo>
                  <a:pt x="23622" y="12192"/>
                </a:lnTo>
                <a:lnTo>
                  <a:pt x="23622" y="6096"/>
                </a:lnTo>
                <a:lnTo>
                  <a:pt x="16001" y="0"/>
                </a:lnTo>
                <a:lnTo>
                  <a:pt x="16001" y="6096"/>
                </a:lnTo>
                <a:lnTo>
                  <a:pt x="0" y="6096"/>
                </a:lnTo>
                <a:lnTo>
                  <a:pt x="23622" y="24384"/>
                </a:lnTo>
                <a:lnTo>
                  <a:pt x="39624" y="31242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" name="object 324"/>
          <p:cNvSpPr/>
          <p:nvPr/>
        </p:nvSpPr>
        <p:spPr>
          <a:xfrm>
            <a:off x="2839834" y="3838448"/>
            <a:ext cx="16001" cy="18287"/>
          </a:xfrm>
          <a:custGeom>
            <a:avLst/>
            <a:gdLst/>
            <a:ahLst/>
            <a:cxnLst/>
            <a:rect l="l" t="t" r="r" b="b"/>
            <a:pathLst>
              <a:path w="16001" h="18287">
                <a:moveTo>
                  <a:pt x="16001" y="18287"/>
                </a:moveTo>
                <a:lnTo>
                  <a:pt x="16001" y="6096"/>
                </a:lnTo>
                <a:lnTo>
                  <a:pt x="0" y="0"/>
                </a:lnTo>
                <a:lnTo>
                  <a:pt x="0" y="18287"/>
                </a:lnTo>
                <a:lnTo>
                  <a:pt x="16001" y="18287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" name="object 325"/>
          <p:cNvSpPr/>
          <p:nvPr/>
        </p:nvSpPr>
        <p:spPr>
          <a:xfrm>
            <a:off x="2839834" y="3746247"/>
            <a:ext cx="134112" cy="98298"/>
          </a:xfrm>
          <a:custGeom>
            <a:avLst/>
            <a:gdLst/>
            <a:ahLst/>
            <a:cxnLst/>
            <a:rect l="l" t="t" r="r" b="b"/>
            <a:pathLst>
              <a:path w="134112" h="98298">
                <a:moveTo>
                  <a:pt x="134112" y="6095"/>
                </a:moveTo>
                <a:lnTo>
                  <a:pt x="126492" y="6095"/>
                </a:lnTo>
                <a:lnTo>
                  <a:pt x="126492" y="0"/>
                </a:lnTo>
                <a:lnTo>
                  <a:pt x="0" y="92201"/>
                </a:lnTo>
                <a:lnTo>
                  <a:pt x="16001" y="98298"/>
                </a:lnTo>
                <a:lnTo>
                  <a:pt x="134112" y="6095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" name="object 326"/>
          <p:cNvSpPr/>
          <p:nvPr/>
        </p:nvSpPr>
        <p:spPr>
          <a:xfrm>
            <a:off x="2966325" y="3740151"/>
            <a:ext cx="31242" cy="24384"/>
          </a:xfrm>
          <a:custGeom>
            <a:avLst/>
            <a:gdLst/>
            <a:ahLst/>
            <a:cxnLst/>
            <a:rect l="l" t="t" r="r" b="b"/>
            <a:pathLst>
              <a:path w="31242" h="24384">
                <a:moveTo>
                  <a:pt x="31242" y="24384"/>
                </a:moveTo>
                <a:lnTo>
                  <a:pt x="31242" y="12191"/>
                </a:lnTo>
                <a:lnTo>
                  <a:pt x="23621" y="12191"/>
                </a:lnTo>
                <a:lnTo>
                  <a:pt x="15239" y="6096"/>
                </a:lnTo>
                <a:lnTo>
                  <a:pt x="15239" y="0"/>
                </a:lnTo>
                <a:lnTo>
                  <a:pt x="0" y="0"/>
                </a:lnTo>
                <a:lnTo>
                  <a:pt x="0" y="12191"/>
                </a:lnTo>
                <a:lnTo>
                  <a:pt x="7619" y="12191"/>
                </a:lnTo>
                <a:lnTo>
                  <a:pt x="7619" y="18287"/>
                </a:lnTo>
                <a:lnTo>
                  <a:pt x="15239" y="18287"/>
                </a:lnTo>
                <a:lnTo>
                  <a:pt x="31242" y="24384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" name="object 327"/>
          <p:cNvSpPr/>
          <p:nvPr/>
        </p:nvSpPr>
        <p:spPr>
          <a:xfrm>
            <a:off x="2910700" y="3788918"/>
            <a:ext cx="457200" cy="233934"/>
          </a:xfrm>
          <a:custGeom>
            <a:avLst/>
            <a:gdLst/>
            <a:ahLst/>
            <a:cxnLst/>
            <a:rect l="l" t="t" r="r" b="b"/>
            <a:pathLst>
              <a:path w="457200" h="233934">
                <a:moveTo>
                  <a:pt x="355091" y="0"/>
                </a:moveTo>
                <a:lnTo>
                  <a:pt x="260603" y="0"/>
                </a:lnTo>
                <a:lnTo>
                  <a:pt x="244601" y="6096"/>
                </a:lnTo>
                <a:lnTo>
                  <a:pt x="94487" y="6096"/>
                </a:lnTo>
                <a:lnTo>
                  <a:pt x="0" y="92964"/>
                </a:lnTo>
                <a:lnTo>
                  <a:pt x="47243" y="117348"/>
                </a:lnTo>
                <a:lnTo>
                  <a:pt x="63245" y="129540"/>
                </a:lnTo>
                <a:lnTo>
                  <a:pt x="86868" y="141732"/>
                </a:lnTo>
                <a:lnTo>
                  <a:pt x="110489" y="147828"/>
                </a:lnTo>
                <a:lnTo>
                  <a:pt x="134112" y="160020"/>
                </a:lnTo>
                <a:lnTo>
                  <a:pt x="157733" y="172974"/>
                </a:lnTo>
                <a:lnTo>
                  <a:pt x="181356" y="185166"/>
                </a:lnTo>
                <a:lnTo>
                  <a:pt x="204977" y="191262"/>
                </a:lnTo>
                <a:lnTo>
                  <a:pt x="228600" y="203454"/>
                </a:lnTo>
                <a:lnTo>
                  <a:pt x="275844" y="215646"/>
                </a:lnTo>
                <a:lnTo>
                  <a:pt x="299465" y="220145"/>
                </a:lnTo>
                <a:lnTo>
                  <a:pt x="299465" y="61722"/>
                </a:lnTo>
                <a:lnTo>
                  <a:pt x="307847" y="49530"/>
                </a:lnTo>
                <a:lnTo>
                  <a:pt x="339089" y="25146"/>
                </a:lnTo>
                <a:lnTo>
                  <a:pt x="346709" y="12192"/>
                </a:lnTo>
                <a:lnTo>
                  <a:pt x="355091" y="0"/>
                </a:lnTo>
              </a:path>
              <a:path w="457200" h="233934">
                <a:moveTo>
                  <a:pt x="457200" y="209550"/>
                </a:moveTo>
                <a:lnTo>
                  <a:pt x="315468" y="80010"/>
                </a:lnTo>
                <a:lnTo>
                  <a:pt x="307847" y="67818"/>
                </a:lnTo>
                <a:lnTo>
                  <a:pt x="299465" y="61722"/>
                </a:lnTo>
                <a:lnTo>
                  <a:pt x="299465" y="220145"/>
                </a:lnTo>
                <a:lnTo>
                  <a:pt x="307847" y="221742"/>
                </a:lnTo>
                <a:lnTo>
                  <a:pt x="355091" y="233934"/>
                </a:lnTo>
                <a:lnTo>
                  <a:pt x="425957" y="233934"/>
                </a:lnTo>
                <a:lnTo>
                  <a:pt x="457200" y="209550"/>
                </a:lnTo>
              </a:path>
            </a:pathLst>
          </a:custGeom>
          <a:solidFill>
            <a:srgbClr val="FFBFB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" name="object 328"/>
          <p:cNvSpPr/>
          <p:nvPr/>
        </p:nvSpPr>
        <p:spPr>
          <a:xfrm>
            <a:off x="3202546" y="3788918"/>
            <a:ext cx="70866" cy="86106"/>
          </a:xfrm>
          <a:custGeom>
            <a:avLst/>
            <a:gdLst/>
            <a:ahLst/>
            <a:cxnLst/>
            <a:rect l="l" t="t" r="r" b="b"/>
            <a:pathLst>
              <a:path w="70866" h="86106">
                <a:moveTo>
                  <a:pt x="70866" y="0"/>
                </a:moveTo>
                <a:lnTo>
                  <a:pt x="54863" y="0"/>
                </a:lnTo>
                <a:lnTo>
                  <a:pt x="54863" y="12192"/>
                </a:lnTo>
                <a:lnTo>
                  <a:pt x="47243" y="19050"/>
                </a:lnTo>
                <a:lnTo>
                  <a:pt x="31242" y="25146"/>
                </a:lnTo>
                <a:lnTo>
                  <a:pt x="16001" y="37338"/>
                </a:lnTo>
                <a:lnTo>
                  <a:pt x="7619" y="49530"/>
                </a:lnTo>
                <a:lnTo>
                  <a:pt x="0" y="55626"/>
                </a:lnTo>
                <a:lnTo>
                  <a:pt x="7619" y="73914"/>
                </a:lnTo>
                <a:lnTo>
                  <a:pt x="16001" y="86106"/>
                </a:lnTo>
                <a:lnTo>
                  <a:pt x="16001" y="61722"/>
                </a:lnTo>
                <a:lnTo>
                  <a:pt x="23622" y="55626"/>
                </a:lnTo>
                <a:lnTo>
                  <a:pt x="31242" y="43434"/>
                </a:lnTo>
                <a:lnTo>
                  <a:pt x="47243" y="37338"/>
                </a:lnTo>
                <a:lnTo>
                  <a:pt x="54863" y="25146"/>
                </a:lnTo>
                <a:lnTo>
                  <a:pt x="63245" y="12192"/>
                </a:lnTo>
                <a:lnTo>
                  <a:pt x="70866" y="0"/>
                </a:lnTo>
              </a:path>
              <a:path w="70866" h="86106">
                <a:moveTo>
                  <a:pt x="31242" y="80010"/>
                </a:moveTo>
                <a:lnTo>
                  <a:pt x="31242" y="73914"/>
                </a:lnTo>
                <a:lnTo>
                  <a:pt x="16001" y="67818"/>
                </a:lnTo>
                <a:lnTo>
                  <a:pt x="16001" y="86106"/>
                </a:lnTo>
                <a:lnTo>
                  <a:pt x="31242" y="80010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" name="object 329"/>
          <p:cNvSpPr/>
          <p:nvPr/>
        </p:nvSpPr>
        <p:spPr>
          <a:xfrm>
            <a:off x="3218547" y="3868928"/>
            <a:ext cx="149352" cy="135636"/>
          </a:xfrm>
          <a:custGeom>
            <a:avLst/>
            <a:gdLst/>
            <a:ahLst/>
            <a:cxnLst/>
            <a:rect l="l" t="t" r="r" b="b"/>
            <a:pathLst>
              <a:path w="149352" h="135636">
                <a:moveTo>
                  <a:pt x="149352" y="129539"/>
                </a:moveTo>
                <a:lnTo>
                  <a:pt x="15240" y="0"/>
                </a:lnTo>
                <a:lnTo>
                  <a:pt x="0" y="6096"/>
                </a:lnTo>
                <a:lnTo>
                  <a:pt x="141731" y="135636"/>
                </a:lnTo>
                <a:lnTo>
                  <a:pt x="141731" y="129539"/>
                </a:lnTo>
                <a:lnTo>
                  <a:pt x="149352" y="129539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" name="object 330"/>
          <p:cNvSpPr/>
          <p:nvPr/>
        </p:nvSpPr>
        <p:spPr>
          <a:xfrm>
            <a:off x="3297034" y="3998468"/>
            <a:ext cx="79248" cy="31242"/>
          </a:xfrm>
          <a:custGeom>
            <a:avLst/>
            <a:gdLst/>
            <a:ahLst/>
            <a:cxnLst/>
            <a:rect l="l" t="t" r="r" b="b"/>
            <a:pathLst>
              <a:path w="79248" h="31242">
                <a:moveTo>
                  <a:pt x="79248" y="0"/>
                </a:moveTo>
                <a:lnTo>
                  <a:pt x="63245" y="0"/>
                </a:lnTo>
                <a:lnTo>
                  <a:pt x="47243" y="12192"/>
                </a:lnTo>
                <a:lnTo>
                  <a:pt x="39624" y="12192"/>
                </a:lnTo>
                <a:lnTo>
                  <a:pt x="32004" y="18288"/>
                </a:lnTo>
                <a:lnTo>
                  <a:pt x="0" y="18288"/>
                </a:lnTo>
                <a:lnTo>
                  <a:pt x="0" y="31242"/>
                </a:lnTo>
                <a:lnTo>
                  <a:pt x="39624" y="31242"/>
                </a:lnTo>
                <a:lnTo>
                  <a:pt x="47243" y="24384"/>
                </a:lnTo>
                <a:lnTo>
                  <a:pt x="63245" y="18288"/>
                </a:lnTo>
                <a:lnTo>
                  <a:pt x="70866" y="12192"/>
                </a:lnTo>
                <a:lnTo>
                  <a:pt x="79248" y="0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" name="object 331"/>
          <p:cNvSpPr/>
          <p:nvPr/>
        </p:nvSpPr>
        <p:spPr>
          <a:xfrm>
            <a:off x="2895460" y="3875024"/>
            <a:ext cx="401574" cy="154686"/>
          </a:xfrm>
          <a:custGeom>
            <a:avLst/>
            <a:gdLst/>
            <a:ahLst/>
            <a:cxnLst/>
            <a:rect l="l" t="t" r="r" b="b"/>
            <a:pathLst>
              <a:path w="401574" h="154686">
                <a:moveTo>
                  <a:pt x="401574" y="154686"/>
                </a:moveTo>
                <a:lnTo>
                  <a:pt x="401574" y="141732"/>
                </a:lnTo>
                <a:lnTo>
                  <a:pt x="370331" y="141732"/>
                </a:lnTo>
                <a:lnTo>
                  <a:pt x="275844" y="117348"/>
                </a:lnTo>
                <a:lnTo>
                  <a:pt x="243840" y="111251"/>
                </a:lnTo>
                <a:lnTo>
                  <a:pt x="228600" y="99060"/>
                </a:lnTo>
                <a:lnTo>
                  <a:pt x="204978" y="92963"/>
                </a:lnTo>
                <a:lnTo>
                  <a:pt x="181356" y="80772"/>
                </a:lnTo>
                <a:lnTo>
                  <a:pt x="157734" y="67817"/>
                </a:lnTo>
                <a:lnTo>
                  <a:pt x="133350" y="55625"/>
                </a:lnTo>
                <a:lnTo>
                  <a:pt x="109728" y="49529"/>
                </a:lnTo>
                <a:lnTo>
                  <a:pt x="38862" y="12953"/>
                </a:lnTo>
                <a:lnTo>
                  <a:pt x="15240" y="0"/>
                </a:lnTo>
                <a:lnTo>
                  <a:pt x="15240" y="12953"/>
                </a:lnTo>
                <a:lnTo>
                  <a:pt x="7619" y="0"/>
                </a:lnTo>
                <a:lnTo>
                  <a:pt x="0" y="6858"/>
                </a:lnTo>
                <a:lnTo>
                  <a:pt x="7619" y="12953"/>
                </a:lnTo>
                <a:lnTo>
                  <a:pt x="31242" y="25146"/>
                </a:lnTo>
                <a:lnTo>
                  <a:pt x="54863" y="31241"/>
                </a:lnTo>
                <a:lnTo>
                  <a:pt x="125730" y="67817"/>
                </a:lnTo>
                <a:lnTo>
                  <a:pt x="149352" y="80772"/>
                </a:lnTo>
                <a:lnTo>
                  <a:pt x="196596" y="105155"/>
                </a:lnTo>
                <a:lnTo>
                  <a:pt x="220218" y="111251"/>
                </a:lnTo>
                <a:lnTo>
                  <a:pt x="243840" y="123443"/>
                </a:lnTo>
                <a:lnTo>
                  <a:pt x="291084" y="135636"/>
                </a:lnTo>
                <a:lnTo>
                  <a:pt x="323088" y="141732"/>
                </a:lnTo>
                <a:lnTo>
                  <a:pt x="346710" y="147827"/>
                </a:lnTo>
                <a:lnTo>
                  <a:pt x="370331" y="154686"/>
                </a:lnTo>
                <a:lnTo>
                  <a:pt x="401574" y="154686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" name="object 332"/>
          <p:cNvSpPr/>
          <p:nvPr/>
        </p:nvSpPr>
        <p:spPr>
          <a:xfrm>
            <a:off x="2903079" y="3788918"/>
            <a:ext cx="110490" cy="99060"/>
          </a:xfrm>
          <a:custGeom>
            <a:avLst/>
            <a:gdLst/>
            <a:ahLst/>
            <a:cxnLst/>
            <a:rect l="l" t="t" r="r" b="b"/>
            <a:pathLst>
              <a:path w="110490" h="99060">
                <a:moveTo>
                  <a:pt x="110490" y="12192"/>
                </a:moveTo>
                <a:lnTo>
                  <a:pt x="102108" y="12192"/>
                </a:lnTo>
                <a:lnTo>
                  <a:pt x="102108" y="0"/>
                </a:lnTo>
                <a:lnTo>
                  <a:pt x="94488" y="6096"/>
                </a:lnTo>
                <a:lnTo>
                  <a:pt x="0" y="86106"/>
                </a:lnTo>
                <a:lnTo>
                  <a:pt x="7620" y="99060"/>
                </a:lnTo>
                <a:lnTo>
                  <a:pt x="110490" y="12192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" name="object 333"/>
          <p:cNvSpPr/>
          <p:nvPr/>
        </p:nvSpPr>
        <p:spPr>
          <a:xfrm>
            <a:off x="3005188" y="3782822"/>
            <a:ext cx="268224" cy="18287"/>
          </a:xfrm>
          <a:custGeom>
            <a:avLst/>
            <a:gdLst/>
            <a:ahLst/>
            <a:cxnLst/>
            <a:rect l="l" t="t" r="r" b="b"/>
            <a:pathLst>
              <a:path w="268224" h="18287">
                <a:moveTo>
                  <a:pt x="268224" y="6095"/>
                </a:moveTo>
                <a:lnTo>
                  <a:pt x="260603" y="0"/>
                </a:lnTo>
                <a:lnTo>
                  <a:pt x="166115" y="0"/>
                </a:lnTo>
                <a:lnTo>
                  <a:pt x="150113" y="6095"/>
                </a:lnTo>
                <a:lnTo>
                  <a:pt x="0" y="6095"/>
                </a:lnTo>
                <a:lnTo>
                  <a:pt x="0" y="18287"/>
                </a:lnTo>
                <a:lnTo>
                  <a:pt x="118871" y="18287"/>
                </a:lnTo>
                <a:lnTo>
                  <a:pt x="134112" y="12191"/>
                </a:lnTo>
                <a:lnTo>
                  <a:pt x="252221" y="12191"/>
                </a:lnTo>
                <a:lnTo>
                  <a:pt x="252221" y="6095"/>
                </a:lnTo>
                <a:lnTo>
                  <a:pt x="268224" y="6095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" name="object 334"/>
          <p:cNvSpPr/>
          <p:nvPr/>
        </p:nvSpPr>
        <p:spPr>
          <a:xfrm>
            <a:off x="3257410" y="3788918"/>
            <a:ext cx="8381" cy="6096"/>
          </a:xfrm>
          <a:custGeom>
            <a:avLst/>
            <a:gdLst/>
            <a:ahLst/>
            <a:cxnLst/>
            <a:rect l="l" t="t" r="r" b="b"/>
            <a:pathLst>
              <a:path w="8381" h="6096">
                <a:moveTo>
                  <a:pt x="8381" y="6096"/>
                </a:moveTo>
                <a:lnTo>
                  <a:pt x="0" y="0"/>
                </a:lnTo>
                <a:lnTo>
                  <a:pt x="0" y="6096"/>
                </a:lnTo>
                <a:lnTo>
                  <a:pt x="8381" y="6096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" name="object 335"/>
          <p:cNvSpPr/>
          <p:nvPr/>
        </p:nvSpPr>
        <p:spPr>
          <a:xfrm>
            <a:off x="3265791" y="3782822"/>
            <a:ext cx="7620" cy="6095"/>
          </a:xfrm>
          <a:custGeom>
            <a:avLst/>
            <a:gdLst/>
            <a:ahLst/>
            <a:cxnLst/>
            <a:rect l="l" t="t" r="r" b="b"/>
            <a:pathLst>
              <a:path w="7620" h="6095">
                <a:moveTo>
                  <a:pt x="7620" y="6095"/>
                </a:moveTo>
                <a:lnTo>
                  <a:pt x="7620" y="0"/>
                </a:lnTo>
                <a:lnTo>
                  <a:pt x="0" y="0"/>
                </a:lnTo>
                <a:lnTo>
                  <a:pt x="7620" y="6095"/>
                </a:lnTo>
              </a:path>
            </a:pathLst>
          </a:custGeom>
          <a:solidFill>
            <a:srgbClr val="3F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" name="Rectangle 337"/>
          <p:cNvSpPr/>
          <p:nvPr/>
        </p:nvSpPr>
        <p:spPr>
          <a:xfrm>
            <a:off x="3643491" y="1917610"/>
            <a:ext cx="6096000" cy="383540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ts val="3779"/>
              </a:lnSpc>
              <a:spcBef>
                <a:spcPts val="189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Requirement for graduation</a:t>
            </a:r>
          </a:p>
          <a:p>
            <a:pPr marL="486140" marR="64236" indent="-457200">
              <a:lnSpc>
                <a:spcPct val="95825"/>
              </a:lnSpc>
              <a:spcBef>
                <a:spcPts val="2163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Requirement for promotion</a:t>
            </a:r>
          </a:p>
          <a:p>
            <a:pPr marL="486140" marR="64236" indent="-457200">
              <a:lnSpc>
                <a:spcPct val="95825"/>
              </a:lnSpc>
              <a:spcBef>
                <a:spcPts val="2163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get reward/award</a:t>
            </a:r>
          </a:p>
          <a:p>
            <a:pPr marL="486140" marR="64236" indent="-457200">
              <a:lnSpc>
                <a:spcPct val="95825"/>
              </a:lnSpc>
              <a:spcBef>
                <a:spcPts val="2163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be recognized</a:t>
            </a:r>
          </a:p>
          <a:p>
            <a:pPr marL="486140" marR="64236" indent="-457200">
              <a:lnSpc>
                <a:spcPct val="95825"/>
              </a:lnSpc>
              <a:spcBef>
                <a:spcPts val="2163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disseminate knowledge</a:t>
            </a:r>
          </a:p>
        </p:txBody>
      </p:sp>
      <p:sp>
        <p:nvSpPr>
          <p:cNvPr id="340" name="object 4"/>
          <p:cNvSpPr/>
          <p:nvPr/>
        </p:nvSpPr>
        <p:spPr>
          <a:xfrm>
            <a:off x="9825973" y="394590"/>
            <a:ext cx="1844039" cy="167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872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9470" y="-87982"/>
            <a:ext cx="119644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SCImago Journal &amp; Country Rank</a:t>
            </a:r>
            <a:r>
              <a:rPr lang="en-US" sz="24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(SJR )</a:t>
            </a:r>
          </a:p>
          <a:p>
            <a:r>
              <a:rPr lang="en-US" sz="1600" dirty="0" smtClean="0">
                <a:solidFill>
                  <a:srgbClr val="00FF00"/>
                </a:solidFill>
              </a:rPr>
              <a:t>http</a:t>
            </a:r>
            <a:r>
              <a:rPr lang="en-US" sz="1600" dirty="0">
                <a:solidFill>
                  <a:srgbClr val="00FF00"/>
                </a:solidFill>
              </a:rPr>
              <a:t>://www.scimagojr.com/journalsearch.php?q=Springer&amp;tip=pub</a:t>
            </a:r>
          </a:p>
        </p:txBody>
      </p:sp>
      <p:pic>
        <p:nvPicPr>
          <p:cNvPr id="2115" name="Picture 21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70" y="619904"/>
            <a:ext cx="5904964" cy="6100040"/>
          </a:xfrm>
          <a:prstGeom prst="rect">
            <a:avLst/>
          </a:prstGeom>
        </p:spPr>
      </p:pic>
      <p:pic>
        <p:nvPicPr>
          <p:cNvPr id="2116" name="Picture 21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3181" y="4859676"/>
            <a:ext cx="3666222" cy="1860268"/>
          </a:xfrm>
          <a:prstGeom prst="rect">
            <a:avLst/>
          </a:prstGeom>
        </p:spPr>
      </p:pic>
      <p:pic>
        <p:nvPicPr>
          <p:cNvPr id="2120" name="Picture 21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922" y="619904"/>
            <a:ext cx="5958021" cy="6100040"/>
          </a:xfrm>
          <a:prstGeom prst="rect">
            <a:avLst/>
          </a:prstGeom>
        </p:spPr>
      </p:pic>
      <p:pic>
        <p:nvPicPr>
          <p:cNvPr id="2121" name="Picture 21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8145" y="4859676"/>
            <a:ext cx="4228605" cy="182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82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6" y="125233"/>
            <a:ext cx="5615190" cy="6636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7008" y="125233"/>
            <a:ext cx="6219195" cy="6636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2697" y="5115843"/>
            <a:ext cx="3925410" cy="146130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326524" y="1738648"/>
            <a:ext cx="1249251" cy="38636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871989" y="1983346"/>
            <a:ext cx="3078050" cy="1287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307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479" y="656824"/>
            <a:ext cx="6113589" cy="62011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824"/>
            <a:ext cx="6181442" cy="620117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219718" y="3503054"/>
            <a:ext cx="1429555" cy="23181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117886"/>
            <a:ext cx="11602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400" b="1" dirty="0" smtClean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Others Impact Factor Journal , Which Calculate The Impact Factor Based on Citation</a:t>
            </a:r>
            <a:endParaRPr lang="en-US" sz="2400" b="1" dirty="0">
              <a:solidFill>
                <a:srgbClr val="00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9182636" y="1764406"/>
            <a:ext cx="1210615" cy="103030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401160" y="3361386"/>
            <a:ext cx="656823" cy="283335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401159" y="4468969"/>
            <a:ext cx="656823" cy="270456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7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304" y="231820"/>
            <a:ext cx="1159098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 You Start Submitting Your Manuscript You Should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Register online with the target journal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the author guideline for the target journal carefully and arrange your manuscript according to this guideline 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Prepare Full name, 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e-mail address and phone number of at least 4 referees.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a cover letter for your manuscript.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Download and fill the copyright form for the journal you wish to publish in 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an Author’s 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Biography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start submission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2"/>
          <p:cNvSpPr/>
          <p:nvPr/>
        </p:nvSpPr>
        <p:spPr>
          <a:xfrm>
            <a:off x="8991600" y="4391696"/>
            <a:ext cx="2663780" cy="21681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781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9707451" y="6410718"/>
            <a:ext cx="477838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0FCE21-A92C-4B35-9969-107FE9FB6392}" type="slidenum">
              <a:rPr lang="en-US" smtClean="0">
                <a:solidFill>
                  <a:schemeClr val="bg1"/>
                </a:solidFill>
              </a:rPr>
              <a:pPr eaLnBrk="1" hangingPunct="1"/>
              <a:t>24</a:t>
            </a:fld>
            <a:endParaRPr lang="en-US" smtClean="0">
              <a:solidFill>
                <a:schemeClr val="bg1"/>
              </a:solidFill>
            </a:endParaRPr>
          </a:p>
        </p:txBody>
      </p:sp>
      <p:pic>
        <p:nvPicPr>
          <p:cNvPr id="5" name="Picture 5" descr="purple-flowers.jpg purple flow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33619" y="1464762"/>
            <a:ext cx="78613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64777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1668" y="283335"/>
            <a:ext cx="11745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Write a Scientific Article</a:t>
            </a:r>
          </a:p>
        </p:txBody>
      </p:sp>
      <p:pic>
        <p:nvPicPr>
          <p:cNvPr id="1026" name="Picture 2" descr="http://www.nature.com/scitable/content/ne0000/ne0000/ne0000/ne0000/14239512/ECS_scientific-papers_k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989" y="637278"/>
            <a:ext cx="4417853" cy="374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218941" y="1042284"/>
            <a:ext cx="684297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Title </a:t>
            </a:r>
          </a:p>
          <a:p>
            <a:pPr algn="ctr"/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Affiliation </a:t>
            </a:r>
          </a:p>
          <a:p>
            <a:pPr algn="ctr"/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Abstract </a:t>
            </a:r>
          </a:p>
          <a:p>
            <a:pPr algn="ctr"/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Keywords</a:t>
            </a:r>
          </a:p>
          <a:p>
            <a:pPr algn="ctr"/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Introduction</a:t>
            </a:r>
            <a:endParaRPr lang="en-US" sz="3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Materials and Methods</a:t>
            </a:r>
          </a:p>
          <a:p>
            <a:pPr algn="ctr"/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Results/Findings and Discussion</a:t>
            </a:r>
          </a:p>
          <a:p>
            <a:pPr algn="ctr"/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4.Conclusions </a:t>
            </a:r>
          </a:p>
          <a:p>
            <a:pPr algn="ctr"/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Acknowledgements </a:t>
            </a:r>
          </a:p>
          <a:p>
            <a:pPr algn="ctr"/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  <a:p>
            <a:pPr algn="ctr"/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Author’s 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Biography/ some journals</a:t>
            </a:r>
            <a:endParaRPr lang="en-US" sz="3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75798" y="5022083"/>
            <a:ext cx="6096000" cy="15876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81" marR="22170">
              <a:lnSpc>
                <a:spcPct val="95825"/>
              </a:lnSpc>
              <a:spcBef>
                <a:spcPts val="530"/>
              </a:spcBef>
            </a:pPr>
            <a:r>
              <a:rPr lang="en-US" sz="1200" b="1" spc="-4" dirty="0">
                <a:solidFill>
                  <a:srgbClr val="00FF00"/>
                </a:solidFill>
                <a:latin typeface="Times New Roman"/>
                <a:cs typeface="Times New Roman"/>
              </a:rPr>
              <a:t>A</a:t>
            </a:r>
            <a:r>
              <a:rPr lang="en-US" sz="1200" b="1" dirty="0">
                <a:solidFill>
                  <a:srgbClr val="00FF00"/>
                </a:solidFill>
                <a:latin typeface="Times New Roman"/>
                <a:cs typeface="Times New Roman"/>
              </a:rPr>
              <a:t>UT</a:t>
            </a:r>
            <a:r>
              <a:rPr lang="en-US" sz="1200" b="1" spc="4" dirty="0">
                <a:solidFill>
                  <a:srgbClr val="00FF00"/>
                </a:solidFill>
                <a:latin typeface="Times New Roman"/>
                <a:cs typeface="Times New Roman"/>
              </a:rPr>
              <a:t>H</a:t>
            </a:r>
            <a:r>
              <a:rPr lang="en-US" sz="1200" b="1" dirty="0">
                <a:solidFill>
                  <a:srgbClr val="00FF00"/>
                </a:solidFill>
                <a:latin typeface="Times New Roman"/>
                <a:cs typeface="Times New Roman"/>
              </a:rPr>
              <a:t>OR’S</a:t>
            </a:r>
            <a:r>
              <a:rPr lang="en-US" sz="1200" b="1" spc="-40" dirty="0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lang="en-US" sz="1200" b="1" dirty="0">
                <a:solidFill>
                  <a:srgbClr val="00FF00"/>
                </a:solidFill>
                <a:latin typeface="Times New Roman"/>
                <a:cs typeface="Times New Roman"/>
              </a:rPr>
              <a:t>BI</a:t>
            </a:r>
            <a:r>
              <a:rPr lang="en-US" sz="1200" b="1" spc="4" dirty="0">
                <a:solidFill>
                  <a:srgbClr val="00FF00"/>
                </a:solidFill>
                <a:latin typeface="Times New Roman"/>
                <a:cs typeface="Times New Roman"/>
              </a:rPr>
              <a:t>O</a:t>
            </a:r>
            <a:r>
              <a:rPr lang="en-US" sz="1200" b="1" dirty="0">
                <a:solidFill>
                  <a:srgbClr val="00FF00"/>
                </a:solidFill>
                <a:latin typeface="Times New Roman"/>
                <a:cs typeface="Times New Roman"/>
              </a:rPr>
              <a:t>GRAPHY</a:t>
            </a:r>
            <a:endParaRPr lang="en-US" sz="1200" dirty="0">
              <a:solidFill>
                <a:srgbClr val="00FF00"/>
              </a:solidFill>
              <a:latin typeface="Times New Roman"/>
              <a:cs typeface="Times New Roman"/>
            </a:endParaRPr>
          </a:p>
          <a:p>
            <a:pPr marL="937087" marR="10980" algn="just">
              <a:lnSpc>
                <a:spcPct val="95825"/>
              </a:lnSpc>
              <a:spcBef>
                <a:spcPts val="591"/>
              </a:spcBef>
            </a:pP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Associa</a:t>
            </a:r>
            <a:r>
              <a:rPr lang="en-US" sz="1200" spc="4" dirty="0">
                <a:solidFill>
                  <a:srgbClr val="00FFFF"/>
                </a:solidFill>
                <a:latin typeface="Times New Roman"/>
                <a:cs typeface="Times New Roman"/>
              </a:rPr>
              <a:t>t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e</a:t>
            </a:r>
            <a:r>
              <a:rPr lang="en-US" sz="1200" spc="-22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Professor</a:t>
            </a:r>
            <a:r>
              <a:rPr lang="en-US" sz="1200" spc="-21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b="1" dirty="0">
                <a:solidFill>
                  <a:srgbClr val="00FFFF"/>
                </a:solidFill>
                <a:latin typeface="Times New Roman"/>
                <a:cs typeface="Times New Roman"/>
              </a:rPr>
              <a:t>Dr.</a:t>
            </a:r>
            <a:r>
              <a:rPr lang="en-US" sz="1200" b="1" spc="4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b="1" dirty="0">
                <a:solidFill>
                  <a:srgbClr val="00FFFF"/>
                </a:solidFill>
                <a:latin typeface="Times New Roman"/>
                <a:cs typeface="Times New Roman"/>
              </a:rPr>
              <a:t>Salih</a:t>
            </a:r>
            <a:r>
              <a:rPr lang="en-US" sz="1200" b="1" spc="-3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b="1" dirty="0">
                <a:solidFill>
                  <a:srgbClr val="00FFFF"/>
                </a:solidFill>
                <a:latin typeface="Times New Roman"/>
                <a:cs typeface="Times New Roman"/>
              </a:rPr>
              <a:t>Mahdi</a:t>
            </a:r>
            <a:r>
              <a:rPr lang="en-US" sz="1200" b="1" spc="-11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b="1" spc="-4" dirty="0">
                <a:solidFill>
                  <a:srgbClr val="00FFFF"/>
                </a:solidFill>
                <a:latin typeface="Times New Roman"/>
                <a:cs typeface="Times New Roman"/>
              </a:rPr>
              <a:t>Sa</a:t>
            </a:r>
            <a:r>
              <a:rPr lang="en-US" sz="1200" b="1" dirty="0">
                <a:solidFill>
                  <a:srgbClr val="00FFFF"/>
                </a:solidFill>
                <a:latin typeface="Times New Roman"/>
                <a:cs typeface="Times New Roman"/>
              </a:rPr>
              <a:t>lman,</a:t>
            </a:r>
            <a:r>
              <a:rPr lang="en-US" sz="1200" b="1" spc="-18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obtained</a:t>
            </a:r>
            <a:r>
              <a:rPr lang="en-US" sz="1200" spc="-17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both bachelor</a:t>
            </a:r>
            <a:r>
              <a:rPr lang="en-US" sz="1200" spc="4" dirty="0">
                <a:solidFill>
                  <a:srgbClr val="00FFFF"/>
                </a:solidFill>
                <a:latin typeface="Times New Roman"/>
                <a:cs typeface="Times New Roman"/>
              </a:rPr>
              <a:t>’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s</a:t>
            </a:r>
            <a:r>
              <a:rPr lang="en-US" sz="1200" spc="-25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and</a:t>
            </a:r>
            <a:r>
              <a:rPr lang="en-US" sz="1200" spc="4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spc="-4" dirty="0">
                <a:solidFill>
                  <a:srgbClr val="00FFFF"/>
                </a:solidFill>
                <a:latin typeface="Times New Roman"/>
                <a:cs typeface="Times New Roman"/>
              </a:rPr>
              <a:t>m</a:t>
            </a:r>
            <a:r>
              <a:rPr lang="en-US" sz="1200" spc="4" dirty="0">
                <a:solidFill>
                  <a:srgbClr val="00FFFF"/>
                </a:solidFill>
                <a:latin typeface="Times New Roman"/>
                <a:cs typeface="Times New Roman"/>
              </a:rPr>
              <a:t>a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ster</a:t>
            </a:r>
            <a:r>
              <a:rPr lang="en-US" sz="1200" spc="9" dirty="0">
                <a:solidFill>
                  <a:srgbClr val="00FFFF"/>
                </a:solidFill>
                <a:latin typeface="Times New Roman"/>
                <a:cs typeface="Times New Roman"/>
              </a:rPr>
              <a:t>’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s degree </a:t>
            </a:r>
            <a:r>
              <a:rPr lang="en-US" sz="1200" spc="125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of </a:t>
            </a:r>
            <a:r>
              <a:rPr lang="en-US" sz="1200" spc="145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science </a:t>
            </a:r>
            <a:r>
              <a:rPr lang="en-US" sz="1200" spc="122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in </a:t>
            </a:r>
            <a:r>
              <a:rPr lang="en-US" sz="1200" spc="146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organic </a:t>
            </a:r>
            <a:r>
              <a:rPr lang="en-US" sz="1200" spc="122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che</a:t>
            </a:r>
            <a:r>
              <a:rPr lang="en-US" sz="1200" spc="-9" dirty="0">
                <a:solidFill>
                  <a:srgbClr val="00FFFF"/>
                </a:solidFill>
                <a:latin typeface="Times New Roman"/>
                <a:cs typeface="Times New Roman"/>
              </a:rPr>
              <a:t>m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istry </a:t>
            </a:r>
            <a:r>
              <a:rPr lang="en-US" sz="1200" spc="116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from </a:t>
            </a:r>
            <a:r>
              <a:rPr lang="en-US" sz="1200" spc="123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t</a:t>
            </a:r>
            <a:r>
              <a:rPr lang="en-US" sz="1200" spc="9" dirty="0">
                <a:solidFill>
                  <a:srgbClr val="00FFFF"/>
                </a:solidFill>
                <a:latin typeface="Times New Roman"/>
                <a:cs typeface="Times New Roman"/>
              </a:rPr>
              <a:t>h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e </a:t>
            </a:r>
            <a:r>
              <a:rPr lang="en-US" sz="1200" spc="141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University </a:t>
            </a:r>
            <a:r>
              <a:rPr lang="en-US" sz="1200" spc="113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of </a:t>
            </a:r>
            <a:r>
              <a:rPr lang="en-US" sz="1200" spc="145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Baghdad </a:t>
            </a:r>
            <a:r>
              <a:rPr lang="en-US" sz="1200" spc="115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and c</a:t>
            </a:r>
            <a:r>
              <a:rPr lang="en-US" sz="1200" spc="9" dirty="0">
                <a:solidFill>
                  <a:srgbClr val="00FFFF"/>
                </a:solidFill>
                <a:latin typeface="Times New Roman"/>
                <a:cs typeface="Times New Roman"/>
              </a:rPr>
              <a:t>o</a:t>
            </a:r>
            <a:r>
              <a:rPr lang="en-US" sz="1200" spc="-9" dirty="0">
                <a:solidFill>
                  <a:srgbClr val="00FFFF"/>
                </a:solidFill>
                <a:latin typeface="Times New Roman"/>
                <a:cs typeface="Times New Roman"/>
              </a:rPr>
              <a:t>m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pleted</a:t>
            </a:r>
            <a:r>
              <a:rPr lang="en-US" sz="1200" spc="4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his</a:t>
            </a:r>
            <a:r>
              <a:rPr lang="en-US" sz="1200" spc="37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Ph.D.</a:t>
            </a:r>
            <a:r>
              <a:rPr lang="en-US" sz="1200" spc="20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at</a:t>
            </a:r>
            <a:r>
              <a:rPr lang="en-US" sz="1200" spc="42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the</a:t>
            </a:r>
            <a:r>
              <a:rPr lang="en-US" sz="1200" spc="37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University</a:t>
            </a:r>
            <a:r>
              <a:rPr lang="en-US" sz="1200" spc="4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of</a:t>
            </a:r>
            <a:r>
              <a:rPr lang="en-US" sz="1200" spc="41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Mal</a:t>
            </a:r>
            <a:r>
              <a:rPr lang="en-US" sz="1200" spc="-4" dirty="0">
                <a:solidFill>
                  <a:srgbClr val="00FFFF"/>
                </a:solidFill>
                <a:latin typeface="Times New Roman"/>
                <a:cs typeface="Times New Roman"/>
              </a:rPr>
              <a:t>a</a:t>
            </a:r>
            <a:r>
              <a:rPr lang="en-US" sz="1200" spc="9" dirty="0">
                <a:solidFill>
                  <a:srgbClr val="00FFFF"/>
                </a:solidFill>
                <a:latin typeface="Times New Roman"/>
                <a:cs typeface="Times New Roman"/>
              </a:rPr>
              <a:t>y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a</a:t>
            </a:r>
            <a:r>
              <a:rPr lang="en-US" sz="1200" spc="12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under</a:t>
            </a:r>
            <a:r>
              <a:rPr lang="en-US" sz="1200" spc="25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supe</a:t>
            </a:r>
            <a:r>
              <a:rPr lang="en-US" sz="1200" spc="-4" dirty="0">
                <a:solidFill>
                  <a:srgbClr val="00FFFF"/>
                </a:solidFill>
                <a:latin typeface="Times New Roman"/>
                <a:cs typeface="Times New Roman"/>
              </a:rPr>
              <a:t>r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vision of</a:t>
            </a:r>
            <a:r>
              <a:rPr lang="en-US" sz="1200" spc="41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A</a:t>
            </a:r>
            <a:r>
              <a:rPr lang="en-US" sz="1200" spc="-9" dirty="0">
                <a:solidFill>
                  <a:srgbClr val="00FFFF"/>
                </a:solidFill>
                <a:latin typeface="Times New Roman"/>
                <a:cs typeface="Times New Roman"/>
              </a:rPr>
              <a:t>s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sociate Professor</a:t>
            </a:r>
            <a:r>
              <a:rPr lang="en-US" sz="1200" spc="7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T</a:t>
            </a:r>
            <a:r>
              <a:rPr lang="en-US" sz="1200" spc="9" dirty="0">
                <a:solidFill>
                  <a:srgbClr val="00FFFF"/>
                </a:solidFill>
                <a:latin typeface="Times New Roman"/>
                <a:cs typeface="Times New Roman"/>
              </a:rPr>
              <a:t>h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orsten</a:t>
            </a:r>
            <a:r>
              <a:rPr lang="en-US" sz="1200" spc="9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Heide</a:t>
            </a:r>
            <a:r>
              <a:rPr lang="en-US" sz="1200" spc="9" dirty="0">
                <a:solidFill>
                  <a:srgbClr val="00FFFF"/>
                </a:solidFill>
                <a:latin typeface="Times New Roman"/>
                <a:cs typeface="Times New Roman"/>
              </a:rPr>
              <a:t>l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berg and</a:t>
            </a:r>
            <a:r>
              <a:rPr lang="en-US" sz="1200" spc="32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 err="1">
                <a:solidFill>
                  <a:srgbClr val="00FFFF"/>
                </a:solidFill>
                <a:latin typeface="Times New Roman"/>
                <a:cs typeface="Times New Roman"/>
              </a:rPr>
              <a:t>Ha</a:t>
            </a:r>
            <a:r>
              <a:rPr lang="en-US" sz="1200" spc="4" dirty="0" err="1">
                <a:solidFill>
                  <a:srgbClr val="00FFFF"/>
                </a:solidFill>
                <a:latin typeface="Times New Roman"/>
                <a:cs typeface="Times New Roman"/>
              </a:rPr>
              <a:t>r</a:t>
            </a:r>
            <a:r>
              <a:rPr lang="en-US" sz="1200" dirty="0" err="1">
                <a:solidFill>
                  <a:srgbClr val="00FFFF"/>
                </a:solidFill>
                <a:latin typeface="Times New Roman"/>
                <a:cs typeface="Times New Roman"/>
              </a:rPr>
              <a:t>iul</a:t>
            </a:r>
            <a:r>
              <a:rPr lang="en-US" sz="1200" spc="20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 err="1">
                <a:solidFill>
                  <a:srgbClr val="00FFFF"/>
                </a:solidFill>
                <a:latin typeface="Times New Roman"/>
                <a:cs typeface="Times New Roman"/>
              </a:rPr>
              <a:t>Anuar</a:t>
            </a:r>
            <a:r>
              <a:rPr lang="en-US" sz="1200" spc="21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 err="1">
                <a:solidFill>
                  <a:srgbClr val="00FFFF"/>
                </a:solidFill>
                <a:latin typeface="Times New Roman"/>
                <a:cs typeface="Times New Roman"/>
              </a:rPr>
              <a:t>Ta</a:t>
            </a:r>
            <a:r>
              <a:rPr lang="en-US" sz="1200" spc="4" dirty="0" err="1">
                <a:solidFill>
                  <a:srgbClr val="00FFFF"/>
                </a:solidFill>
                <a:latin typeface="Times New Roman"/>
                <a:cs typeface="Times New Roman"/>
              </a:rPr>
              <a:t>j</a:t>
            </a:r>
            <a:r>
              <a:rPr lang="en-US" sz="1200" dirty="0" err="1">
                <a:solidFill>
                  <a:srgbClr val="00FFFF"/>
                </a:solidFill>
                <a:latin typeface="Times New Roman"/>
                <a:cs typeface="Times New Roman"/>
              </a:rPr>
              <a:t>uddin</a:t>
            </a:r>
            <a:r>
              <a:rPr lang="en-US" sz="1200" spc="9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in</a:t>
            </a:r>
            <a:r>
              <a:rPr lang="en-US" sz="1200" spc="40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2013.</a:t>
            </a:r>
            <a:r>
              <a:rPr lang="en-US" sz="1200" spc="24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Currently</a:t>
            </a:r>
            <a:r>
              <a:rPr lang="en-US" sz="1200" spc="11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he</a:t>
            </a:r>
            <a:r>
              <a:rPr lang="en-US" sz="1200" spc="38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is</a:t>
            </a:r>
            <a:r>
              <a:rPr lang="en-US" sz="1200" spc="46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a lecturer</a:t>
            </a:r>
            <a:r>
              <a:rPr lang="en-US" sz="1200" spc="15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at</a:t>
            </a:r>
            <a:r>
              <a:rPr lang="en-US" sz="1200" spc="41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t</a:t>
            </a:r>
            <a:r>
              <a:rPr lang="en-US" sz="1200" spc="9" dirty="0">
                <a:solidFill>
                  <a:srgbClr val="00FFFF"/>
                </a:solidFill>
                <a:latin typeface="Times New Roman"/>
                <a:cs typeface="Times New Roman"/>
              </a:rPr>
              <a:t>h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e</a:t>
            </a:r>
            <a:r>
              <a:rPr lang="en-US" sz="1200" spc="36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depar</a:t>
            </a:r>
            <a:r>
              <a:rPr lang="en-US" sz="1200" spc="9" dirty="0">
                <a:solidFill>
                  <a:srgbClr val="00FFFF"/>
                </a:solidFill>
                <a:latin typeface="Times New Roman"/>
                <a:cs typeface="Times New Roman"/>
              </a:rPr>
              <a:t>t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ment of</a:t>
            </a:r>
            <a:r>
              <a:rPr lang="en-US" sz="1200" spc="40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ch</a:t>
            </a:r>
            <a:r>
              <a:rPr lang="en-US" sz="1200" spc="4" dirty="0">
                <a:solidFill>
                  <a:srgbClr val="00FFFF"/>
                </a:solidFill>
                <a:latin typeface="Times New Roman"/>
                <a:cs typeface="Times New Roman"/>
              </a:rPr>
              <a:t>e</a:t>
            </a:r>
            <a:r>
              <a:rPr lang="en-US" sz="1200" spc="-9" dirty="0">
                <a:solidFill>
                  <a:srgbClr val="00FFFF"/>
                </a:solidFill>
                <a:latin typeface="Times New Roman"/>
                <a:cs typeface="Times New Roman"/>
              </a:rPr>
              <a:t>m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istr</a:t>
            </a:r>
            <a:r>
              <a:rPr lang="en-US" sz="1200" spc="9" dirty="0">
                <a:solidFill>
                  <a:srgbClr val="00FFFF"/>
                </a:solidFill>
                <a:latin typeface="Times New Roman"/>
                <a:cs typeface="Times New Roman"/>
              </a:rPr>
              <a:t>y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,</a:t>
            </a:r>
            <a:r>
              <a:rPr lang="en-US" sz="1200" spc="3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Faculty</a:t>
            </a:r>
            <a:r>
              <a:rPr lang="en-US" sz="1200" spc="26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of</a:t>
            </a:r>
            <a:r>
              <a:rPr lang="en-US" sz="1200" spc="35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Medicine,</a:t>
            </a:r>
            <a:r>
              <a:rPr lang="en-US" sz="1200" spc="5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University</a:t>
            </a:r>
            <a:r>
              <a:rPr lang="en-US" sz="1200" spc="12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of</a:t>
            </a:r>
            <a:r>
              <a:rPr lang="en-US" sz="1200" spc="40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 err="1">
                <a:solidFill>
                  <a:srgbClr val="00FFFF"/>
                </a:solidFill>
                <a:latin typeface="Times New Roman"/>
                <a:cs typeface="Times New Roman"/>
              </a:rPr>
              <a:t>Di</a:t>
            </a:r>
            <a:r>
              <a:rPr lang="en-US" sz="1200" spc="9" dirty="0" err="1">
                <a:solidFill>
                  <a:srgbClr val="00FFFF"/>
                </a:solidFill>
                <a:latin typeface="Times New Roman"/>
                <a:cs typeface="Times New Roman"/>
              </a:rPr>
              <a:t>y</a:t>
            </a:r>
            <a:r>
              <a:rPr lang="en-US" sz="1200" dirty="0" err="1">
                <a:solidFill>
                  <a:srgbClr val="00FFFF"/>
                </a:solidFill>
                <a:latin typeface="Times New Roman"/>
                <a:cs typeface="Times New Roman"/>
              </a:rPr>
              <a:t>ala</a:t>
            </a:r>
            <a:r>
              <a:rPr lang="en-US" sz="1200" spc="20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in Iraq.</a:t>
            </a:r>
            <a:r>
              <a:rPr lang="en-US" sz="1200" spc="-20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His</a:t>
            </a:r>
            <a:r>
              <a:rPr lang="en-US" sz="1200" spc="-15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interest</a:t>
            </a:r>
            <a:r>
              <a:rPr lang="en-US" sz="1200" spc="-32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ar</a:t>
            </a:r>
            <a:r>
              <a:rPr lang="en-US" sz="1200" spc="4" dirty="0">
                <a:solidFill>
                  <a:srgbClr val="00FFFF"/>
                </a:solidFill>
                <a:latin typeface="Times New Roman"/>
                <a:cs typeface="Times New Roman"/>
              </a:rPr>
              <a:t>e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a</a:t>
            </a:r>
            <a:r>
              <a:rPr lang="en-US" sz="1200" spc="-18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is</a:t>
            </a:r>
            <a:r>
              <a:rPr lang="en-US" sz="1200" spc="-7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organic</a:t>
            </a:r>
            <a:r>
              <a:rPr lang="en-US" sz="1200" spc="-32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s</a:t>
            </a:r>
            <a:r>
              <a:rPr lang="en-US" sz="1200" spc="9" dirty="0">
                <a:solidFill>
                  <a:srgbClr val="00FFFF"/>
                </a:solidFill>
                <a:latin typeface="Times New Roman"/>
                <a:cs typeface="Times New Roman"/>
              </a:rPr>
              <a:t>y</a:t>
            </a:r>
            <a:r>
              <a:rPr lang="en-US" sz="1200" dirty="0">
                <a:solidFill>
                  <a:srgbClr val="00FFFF"/>
                </a:solidFill>
                <a:latin typeface="Times New Roman"/>
                <a:cs typeface="Times New Roman"/>
              </a:rPr>
              <a:t>nthesis.</a:t>
            </a:r>
          </a:p>
        </p:txBody>
      </p:sp>
      <p:sp>
        <p:nvSpPr>
          <p:cNvPr id="7" name="object 3"/>
          <p:cNvSpPr/>
          <p:nvPr/>
        </p:nvSpPr>
        <p:spPr>
          <a:xfrm>
            <a:off x="6107247" y="5354170"/>
            <a:ext cx="733044" cy="9723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Rounded Rectangle 5"/>
          <p:cNvSpPr/>
          <p:nvPr/>
        </p:nvSpPr>
        <p:spPr>
          <a:xfrm>
            <a:off x="5975799" y="4881093"/>
            <a:ext cx="6096000" cy="1728604"/>
          </a:xfrm>
          <a:prstGeom prst="roundRect">
            <a:avLst/>
          </a:prstGeom>
          <a:noFill/>
          <a:ln w="762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2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3032" y="191835"/>
            <a:ext cx="900233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your manuscript be ready…There </a:t>
            </a:r>
            <a:r>
              <a:rPr lang="en-US" sz="40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three questions you should ask yourself while selecting a </a:t>
            </a:r>
            <a:r>
              <a:rPr lang="en-US" sz="4000" dirty="0" smtClean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journal.</a:t>
            </a:r>
          </a:p>
        </p:txBody>
      </p:sp>
      <p:pic>
        <p:nvPicPr>
          <p:cNvPr id="1026" name="Picture 2" descr="https://sp.yimg.com/xj/th?id=OIP.M23ecc429e561bd1a2f8a01a8e5a2ea1bo0&amp;pid=15.1&amp;P=0&amp;w=300&amp;h=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146" y="1161331"/>
            <a:ext cx="1876817" cy="148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7526" y="2318406"/>
            <a:ext cx="676570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First, 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journals count toward tenure or promotion?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Second, 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I want to publish in a general or a focused journal?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Finally, 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journals’ requirements does my manuscript meet</a:t>
            </a:r>
          </a:p>
        </p:txBody>
      </p:sp>
      <p:sp>
        <p:nvSpPr>
          <p:cNvPr id="5" name="object 2"/>
          <p:cNvSpPr/>
          <p:nvPr/>
        </p:nvSpPr>
        <p:spPr>
          <a:xfrm>
            <a:off x="7832916" y="2130827"/>
            <a:ext cx="2471120" cy="34831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244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35680"/>
            <a:ext cx="11668259" cy="536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lang="en-US" sz="4400" b="1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en-US" sz="4400" b="1" spc="-97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4400" b="1" spc="-3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Publish</a:t>
            </a:r>
            <a:r>
              <a:rPr lang="en-US" sz="4400" b="1" dirty="0" smtClean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dirty="0">
              <a:solidFill>
                <a:srgbClr val="00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4"/>
          <p:cNvSpPr/>
          <p:nvPr/>
        </p:nvSpPr>
        <p:spPr>
          <a:xfrm>
            <a:off x="4756686" y="2198318"/>
            <a:ext cx="9905" cy="99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FF00"/>
              </a:solidFill>
            </a:endParaRPr>
          </a:p>
        </p:txBody>
      </p:sp>
      <p:sp>
        <p:nvSpPr>
          <p:cNvPr id="7" name="object 5"/>
          <p:cNvSpPr/>
          <p:nvPr/>
        </p:nvSpPr>
        <p:spPr>
          <a:xfrm>
            <a:off x="8472961" y="2198318"/>
            <a:ext cx="26669" cy="99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FF00"/>
              </a:solidFill>
            </a:endParaRPr>
          </a:p>
        </p:txBody>
      </p:sp>
      <p:sp>
        <p:nvSpPr>
          <p:cNvPr id="8" name="object 6"/>
          <p:cNvSpPr/>
          <p:nvPr/>
        </p:nvSpPr>
        <p:spPr>
          <a:xfrm>
            <a:off x="4756686" y="3086047"/>
            <a:ext cx="9905" cy="358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FF00"/>
              </a:solidFill>
            </a:endParaRPr>
          </a:p>
        </p:txBody>
      </p:sp>
      <p:sp>
        <p:nvSpPr>
          <p:cNvPr id="9" name="object 7"/>
          <p:cNvSpPr/>
          <p:nvPr/>
        </p:nvSpPr>
        <p:spPr>
          <a:xfrm>
            <a:off x="8472961" y="3086047"/>
            <a:ext cx="26669" cy="358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FF00"/>
              </a:solidFill>
            </a:endParaRPr>
          </a:p>
        </p:txBody>
      </p:sp>
      <p:sp>
        <p:nvSpPr>
          <p:cNvPr id="10" name="object 8"/>
          <p:cNvSpPr/>
          <p:nvPr/>
        </p:nvSpPr>
        <p:spPr>
          <a:xfrm>
            <a:off x="3803865" y="1763890"/>
            <a:ext cx="3733800" cy="914400"/>
          </a:xfrm>
          <a:custGeom>
            <a:avLst/>
            <a:gdLst/>
            <a:ahLst/>
            <a:cxnLst/>
            <a:rect l="l" t="t" r="r" b="b"/>
            <a:pathLst>
              <a:path w="3733800" h="914400">
                <a:moveTo>
                  <a:pt x="0" y="0"/>
                </a:moveTo>
                <a:lnTo>
                  <a:pt x="0" y="914400"/>
                </a:lnTo>
                <a:lnTo>
                  <a:pt x="3733800" y="914400"/>
                </a:lnTo>
                <a:lnTo>
                  <a:pt x="3733800" y="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FF00"/>
              </a:solidFill>
            </a:endParaRPr>
          </a:p>
        </p:txBody>
      </p:sp>
      <p:sp>
        <p:nvSpPr>
          <p:cNvPr id="11" name="object 9"/>
          <p:cNvSpPr/>
          <p:nvPr/>
        </p:nvSpPr>
        <p:spPr>
          <a:xfrm>
            <a:off x="3232686" y="3265118"/>
            <a:ext cx="9905" cy="990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FF00"/>
              </a:solidFill>
            </a:endParaRPr>
          </a:p>
        </p:txBody>
      </p:sp>
      <p:sp>
        <p:nvSpPr>
          <p:cNvPr id="12" name="object 10"/>
          <p:cNvSpPr/>
          <p:nvPr/>
        </p:nvSpPr>
        <p:spPr>
          <a:xfrm>
            <a:off x="7631712" y="3265118"/>
            <a:ext cx="29718" cy="990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FF00"/>
              </a:solidFill>
            </a:endParaRPr>
          </a:p>
        </p:txBody>
      </p:sp>
      <p:sp>
        <p:nvSpPr>
          <p:cNvPr id="13" name="object 11"/>
          <p:cNvSpPr/>
          <p:nvPr/>
        </p:nvSpPr>
        <p:spPr>
          <a:xfrm>
            <a:off x="3232686" y="4152847"/>
            <a:ext cx="9905" cy="358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FF00"/>
              </a:solidFill>
            </a:endParaRPr>
          </a:p>
        </p:txBody>
      </p:sp>
      <p:sp>
        <p:nvSpPr>
          <p:cNvPr id="14" name="object 12"/>
          <p:cNvSpPr/>
          <p:nvPr/>
        </p:nvSpPr>
        <p:spPr>
          <a:xfrm>
            <a:off x="7631712" y="4152847"/>
            <a:ext cx="29718" cy="3581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FF00"/>
              </a:solidFill>
            </a:endParaRPr>
          </a:p>
        </p:txBody>
      </p:sp>
      <p:sp>
        <p:nvSpPr>
          <p:cNvPr id="15" name="object 13"/>
          <p:cNvSpPr/>
          <p:nvPr/>
        </p:nvSpPr>
        <p:spPr>
          <a:xfrm>
            <a:off x="2520730" y="3332935"/>
            <a:ext cx="4419600" cy="914400"/>
          </a:xfrm>
          <a:custGeom>
            <a:avLst/>
            <a:gdLst/>
            <a:ahLst/>
            <a:cxnLst/>
            <a:rect l="l" t="t" r="r" b="b"/>
            <a:pathLst>
              <a:path w="4419600" h="914400">
                <a:moveTo>
                  <a:pt x="0" y="0"/>
                </a:moveTo>
                <a:lnTo>
                  <a:pt x="0" y="914400"/>
                </a:lnTo>
                <a:lnTo>
                  <a:pt x="4419600" y="914400"/>
                </a:lnTo>
                <a:lnTo>
                  <a:pt x="4419600" y="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FF00"/>
              </a:solidFill>
            </a:endParaRPr>
          </a:p>
        </p:txBody>
      </p:sp>
      <p:sp>
        <p:nvSpPr>
          <p:cNvPr id="16" name="object 14"/>
          <p:cNvSpPr/>
          <p:nvPr/>
        </p:nvSpPr>
        <p:spPr>
          <a:xfrm>
            <a:off x="2165886" y="4331918"/>
            <a:ext cx="9906" cy="990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FF00"/>
              </a:solidFill>
            </a:endParaRPr>
          </a:p>
        </p:txBody>
      </p:sp>
      <p:sp>
        <p:nvSpPr>
          <p:cNvPr id="17" name="object 15"/>
          <p:cNvSpPr/>
          <p:nvPr/>
        </p:nvSpPr>
        <p:spPr>
          <a:xfrm>
            <a:off x="4906800" y="4331918"/>
            <a:ext cx="11430" cy="990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FF00"/>
              </a:solidFill>
            </a:endParaRPr>
          </a:p>
        </p:txBody>
      </p:sp>
      <p:sp>
        <p:nvSpPr>
          <p:cNvPr id="18" name="object 16"/>
          <p:cNvSpPr/>
          <p:nvPr/>
        </p:nvSpPr>
        <p:spPr>
          <a:xfrm>
            <a:off x="2165886" y="5219647"/>
            <a:ext cx="9906" cy="358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FF00"/>
              </a:solidFill>
            </a:endParaRPr>
          </a:p>
        </p:txBody>
      </p:sp>
      <p:sp>
        <p:nvSpPr>
          <p:cNvPr id="19" name="object 17"/>
          <p:cNvSpPr/>
          <p:nvPr/>
        </p:nvSpPr>
        <p:spPr>
          <a:xfrm>
            <a:off x="4906800" y="5219647"/>
            <a:ext cx="11430" cy="3581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FF00"/>
              </a:solidFill>
            </a:endParaRPr>
          </a:p>
        </p:txBody>
      </p:sp>
      <p:sp>
        <p:nvSpPr>
          <p:cNvPr id="20" name="object 18"/>
          <p:cNvSpPr/>
          <p:nvPr/>
        </p:nvSpPr>
        <p:spPr>
          <a:xfrm>
            <a:off x="1514632" y="4893243"/>
            <a:ext cx="4578465" cy="914400"/>
          </a:xfrm>
          <a:custGeom>
            <a:avLst/>
            <a:gdLst/>
            <a:ahLst/>
            <a:cxnLst/>
            <a:rect l="l" t="t" r="r" b="b"/>
            <a:pathLst>
              <a:path w="2743200" h="914400">
                <a:moveTo>
                  <a:pt x="0" y="0"/>
                </a:moveTo>
                <a:lnTo>
                  <a:pt x="0" y="914400"/>
                </a:lnTo>
                <a:lnTo>
                  <a:pt x="2743199" y="914400"/>
                </a:lnTo>
                <a:lnTo>
                  <a:pt x="2743199" y="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FF00"/>
              </a:solidFill>
            </a:endParaRPr>
          </a:p>
        </p:txBody>
      </p:sp>
      <p:sp>
        <p:nvSpPr>
          <p:cNvPr id="21" name="object 19"/>
          <p:cNvSpPr/>
          <p:nvPr/>
        </p:nvSpPr>
        <p:spPr>
          <a:xfrm>
            <a:off x="718086" y="5398718"/>
            <a:ext cx="9906" cy="990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FF00"/>
              </a:solidFill>
            </a:endParaRPr>
          </a:p>
        </p:txBody>
      </p:sp>
      <p:sp>
        <p:nvSpPr>
          <p:cNvPr id="22" name="object 20"/>
          <p:cNvSpPr/>
          <p:nvPr/>
        </p:nvSpPr>
        <p:spPr>
          <a:xfrm>
            <a:off x="3654072" y="5398718"/>
            <a:ext cx="44957" cy="990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FF00"/>
              </a:solidFill>
            </a:endParaRPr>
          </a:p>
        </p:txBody>
      </p:sp>
      <p:sp>
        <p:nvSpPr>
          <p:cNvPr id="23" name="object 21"/>
          <p:cNvSpPr/>
          <p:nvPr/>
        </p:nvSpPr>
        <p:spPr>
          <a:xfrm>
            <a:off x="718086" y="6286447"/>
            <a:ext cx="9906" cy="358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FF00"/>
              </a:solidFill>
            </a:endParaRPr>
          </a:p>
        </p:txBody>
      </p:sp>
      <p:sp>
        <p:nvSpPr>
          <p:cNvPr id="28" name="object 27"/>
          <p:cNvSpPr txBox="1"/>
          <p:nvPr/>
        </p:nvSpPr>
        <p:spPr>
          <a:xfrm>
            <a:off x="1806038" y="4893243"/>
            <a:ext cx="2755899" cy="914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1300"/>
              </a:lnSpc>
              <a:spcBef>
                <a:spcPts val="93"/>
              </a:spcBef>
            </a:pPr>
            <a:endParaRPr sz="1300" dirty="0">
              <a:solidFill>
                <a:srgbClr val="FFFF00"/>
              </a:solidFill>
            </a:endParaRPr>
          </a:p>
          <a:p>
            <a:pPr marL="168401">
              <a:lnSpc>
                <a:spcPct val="95825"/>
              </a:lnSpc>
            </a:pPr>
            <a:r>
              <a:rPr sz="3600" spc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Conference</a:t>
            </a:r>
            <a:endParaRPr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bject 28"/>
          <p:cNvSpPr txBox="1"/>
          <p:nvPr/>
        </p:nvSpPr>
        <p:spPr>
          <a:xfrm>
            <a:off x="2744163" y="3283623"/>
            <a:ext cx="4432300" cy="914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1000"/>
              </a:lnSpc>
              <a:spcBef>
                <a:spcPts val="81"/>
              </a:spcBef>
            </a:pPr>
            <a:endParaRPr sz="1000" dirty="0">
              <a:solidFill>
                <a:srgbClr val="FFFF00"/>
              </a:solidFill>
            </a:endParaRPr>
          </a:p>
          <a:p>
            <a:pPr marL="92201">
              <a:lnSpc>
                <a:spcPct val="95825"/>
              </a:lnSpc>
              <a:tabLst>
                <a:tab pos="1054100" algn="l"/>
                <a:tab pos="2806700" algn="l"/>
              </a:tabLst>
            </a:pPr>
            <a:r>
              <a:rPr sz="3600" spc="0" dirty="0" smtClean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	Indexed	Journal</a:t>
            </a:r>
            <a:endParaRPr sz="3600" dirty="0">
              <a:solidFill>
                <a:srgbClr val="00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bject 29"/>
          <p:cNvSpPr txBox="1"/>
          <p:nvPr/>
        </p:nvSpPr>
        <p:spPr>
          <a:xfrm>
            <a:off x="3885212" y="1678664"/>
            <a:ext cx="3746500" cy="914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>
              <a:lnSpc>
                <a:spcPts val="1300"/>
              </a:lnSpc>
              <a:spcBef>
                <a:spcPts val="93"/>
              </a:spcBef>
            </a:pPr>
            <a:endParaRPr sz="1300" dirty="0">
              <a:solidFill>
                <a:srgbClr val="FFFF00"/>
              </a:solidFill>
            </a:endParaRPr>
          </a:p>
          <a:p>
            <a:pPr marL="168401">
              <a:lnSpc>
                <a:spcPct val="95825"/>
              </a:lnSpc>
              <a:tabLst>
                <a:tab pos="1917700" algn="l"/>
              </a:tabLst>
            </a:pPr>
            <a:r>
              <a:rPr sz="3600" spc="0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Indexed	Journa</a:t>
            </a:r>
            <a:r>
              <a:rPr sz="3600" spc="0" dirty="0" smtClean="0">
                <a:solidFill>
                  <a:srgbClr val="00FF00"/>
                </a:solidFill>
                <a:latin typeface="Arial"/>
                <a:cs typeface="Arial"/>
              </a:rPr>
              <a:t>l</a:t>
            </a:r>
            <a:endParaRPr sz="3600" dirty="0">
              <a:solidFill>
                <a:srgbClr val="00FF00"/>
              </a:solidFill>
              <a:latin typeface="Arial"/>
              <a:cs typeface="Arial"/>
            </a:endParaRPr>
          </a:p>
        </p:txBody>
      </p:sp>
      <p:sp>
        <p:nvSpPr>
          <p:cNvPr id="31" name="Right Arrow 30"/>
          <p:cNvSpPr/>
          <p:nvPr/>
        </p:nvSpPr>
        <p:spPr>
          <a:xfrm rot="18558770">
            <a:off x="-234805" y="2856954"/>
            <a:ext cx="4742272" cy="9400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bject 25"/>
          <p:cNvSpPr txBox="1"/>
          <p:nvPr/>
        </p:nvSpPr>
        <p:spPr>
          <a:xfrm rot="18524686">
            <a:off x="787197" y="3118717"/>
            <a:ext cx="2822266" cy="3298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400"/>
              </a:lnSpc>
              <a:spcBef>
                <a:spcPts val="120"/>
              </a:spcBef>
            </a:pPr>
            <a:r>
              <a:rPr sz="2400" b="1" spc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24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400" b="1" spc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24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400" b="1" spc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sz="24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400" b="1" spc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sz="24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diff</a:t>
            </a:r>
            <a:r>
              <a:rPr sz="2400" b="1" spc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</a:t>
            </a:r>
            <a:r>
              <a:rPr sz="24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2400" b="1" spc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2400" b="1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400" b="1" spc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987328" y="3218438"/>
            <a:ext cx="416225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There’s no point in conducting research and then publishing it in a journal that doesn’t count. In fact, doing so may count against you because a committee may wonder why you are wasting time with an inferior journal.</a:t>
            </a:r>
          </a:p>
        </p:txBody>
      </p:sp>
      <p:sp>
        <p:nvSpPr>
          <p:cNvPr id="2" name="Rectangle 1"/>
          <p:cNvSpPr/>
          <p:nvPr/>
        </p:nvSpPr>
        <p:spPr>
          <a:xfrm>
            <a:off x="7645590" y="417844"/>
            <a:ext cx="426095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00FF00"/>
                </a:solidFill>
                <a:latin typeface="Times New Roman" panose="02020603050405020304" pitchFamily="18" charset="0"/>
              </a:rPr>
              <a:t>well known </a:t>
            </a:r>
            <a:r>
              <a:rPr lang="en-US" sz="2000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highly </a:t>
            </a:r>
            <a:r>
              <a:rPr lang="en-US" sz="20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valued by </a:t>
            </a:r>
            <a:r>
              <a:rPr lang="en-US" sz="2000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authors , mentioned in conversation </a:t>
            </a:r>
            <a:r>
              <a:rPr lang="en-US" sz="20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at scientific </a:t>
            </a:r>
            <a:r>
              <a:rPr lang="en-US" sz="2000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presentations, </a:t>
            </a:r>
            <a:r>
              <a:rPr lang="en-US" sz="20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000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often </a:t>
            </a:r>
            <a:r>
              <a:rPr lang="en-US" sz="20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en-US" sz="2000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built-in </a:t>
            </a:r>
            <a:r>
              <a:rPr lang="en-US" sz="20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readership, such as the members of a </a:t>
            </a:r>
            <a:r>
              <a:rPr lang="en-US" sz="2000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sponsoring </a:t>
            </a:r>
            <a:r>
              <a:rPr lang="en-US" sz="2000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Society</a:t>
            </a:r>
            <a:r>
              <a:rPr lang="en-US" sz="2000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 smtClean="0">
                <a:solidFill>
                  <a:srgbClr val="00FF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FF00"/>
                </a:solidFill>
                <a:latin typeface="Times New Roman" panose="02020603050405020304" pitchFamily="18" charset="0"/>
              </a:rPr>
              <a:t>readily </a:t>
            </a:r>
            <a:r>
              <a:rPr lang="en-US" sz="2000" dirty="0" smtClean="0">
                <a:solidFill>
                  <a:srgbClr val="00FF00"/>
                </a:solidFill>
                <a:latin typeface="Times New Roman" panose="02020603050405020304" pitchFamily="18" charset="0"/>
              </a:rPr>
              <a:t>recognized target </a:t>
            </a:r>
            <a:r>
              <a:rPr lang="en-US" sz="2000" dirty="0">
                <a:solidFill>
                  <a:srgbClr val="00FF00"/>
                </a:solidFill>
                <a:latin typeface="Times New Roman" panose="02020603050405020304" pitchFamily="18" charset="0"/>
              </a:rPr>
              <a:t>audience, </a:t>
            </a:r>
            <a:r>
              <a:rPr lang="en-US" sz="2000" b="1" dirty="0">
                <a:solidFill>
                  <a:srgbClr val="00FF00"/>
                </a:solidFill>
                <a:latin typeface="Times New Roman" panose="02020603050405020304" pitchFamily="18" charset="0"/>
              </a:rPr>
              <a:t>then </a:t>
            </a:r>
            <a:r>
              <a:rPr lang="en-US" sz="2000" b="1" dirty="0" smtClean="0">
                <a:solidFill>
                  <a:srgbClr val="00FF00"/>
                </a:solidFill>
                <a:latin typeface="Times New Roman" panose="02020603050405020304" pitchFamily="18" charset="0"/>
              </a:rPr>
              <a:t>the published </a:t>
            </a:r>
            <a:r>
              <a:rPr lang="en-US" sz="2000" b="1" dirty="0">
                <a:solidFill>
                  <a:srgbClr val="00FF00"/>
                </a:solidFill>
                <a:latin typeface="Times New Roman" panose="02020603050405020304" pitchFamily="18" charset="0"/>
              </a:rPr>
              <a:t>material is likely to be seen, read, </a:t>
            </a:r>
            <a:r>
              <a:rPr lang="en-US" sz="2000" b="1" dirty="0" smtClean="0">
                <a:solidFill>
                  <a:srgbClr val="00FF00"/>
                </a:solidFill>
                <a:latin typeface="Times New Roman" panose="02020603050405020304" pitchFamily="18" charset="0"/>
              </a:rPr>
              <a:t>and acted on. </a:t>
            </a:r>
            <a:endParaRPr lang="en-US" sz="2000" b="1" dirty="0">
              <a:solidFill>
                <a:srgbClr val="00FF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4" name="object 2"/>
          <p:cNvSpPr/>
          <p:nvPr/>
        </p:nvSpPr>
        <p:spPr>
          <a:xfrm>
            <a:off x="147766" y="846286"/>
            <a:ext cx="1996225" cy="147756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484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6297771" y="270456"/>
            <a:ext cx="5782614" cy="6175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just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9091" y="357344"/>
            <a:ext cx="582125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But, choosing 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indexed journal for 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manuscript can 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a big  challenging.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</a:t>
            </a:r>
            <a:r>
              <a:rPr lang="en-US" sz="32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likely 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influence 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final decision. </a:t>
            </a:r>
            <a:endParaRPr lang="en-US" sz="3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important to 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set of criteria by which the merits of 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journal 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be 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assessed.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maximizing the 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chance that 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author’s expectations will be met. </a:t>
            </a:r>
          </a:p>
        </p:txBody>
      </p:sp>
    </p:spTree>
    <p:extLst>
      <p:ext uri="{BB962C8B-B14F-4D97-AF65-F5344CB8AC3E}">
        <p14:creationId xmlns:p14="http://schemas.microsoft.com/office/powerpoint/2010/main" val="390536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p.yimg.com/xj/th?id=OIP.Mdbfd263bc213750bd22f4a3e6936b35dH0&amp;pid=15.1&amp;P=0&amp;w=300&amp;h=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713" y="1043187"/>
            <a:ext cx="5061398" cy="466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2124" y="820808"/>
            <a:ext cx="615610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 already decided and chose to publish with an impact factor  indexing journal.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sz="40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 we share experiences to shorten the way and find the right journal. </a:t>
            </a:r>
            <a:endParaRPr lang="en-US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20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804" y="552574"/>
            <a:ext cx="11393882" cy="547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lang="en-US" sz="5400" b="1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Journal</a:t>
            </a:r>
            <a:endParaRPr lang="en-US" sz="5400" dirty="0">
              <a:solidFill>
                <a:srgbClr val="00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5"/>
          <p:cNvSpPr/>
          <p:nvPr/>
        </p:nvSpPr>
        <p:spPr>
          <a:xfrm>
            <a:off x="8839201" y="2035745"/>
            <a:ext cx="1752600" cy="1752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9"/>
          <p:cNvSpPr txBox="1"/>
          <p:nvPr/>
        </p:nvSpPr>
        <p:spPr>
          <a:xfrm>
            <a:off x="94073" y="1505685"/>
            <a:ext cx="10724179" cy="44801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3800"/>
              </a:lnSpc>
              <a:spcBef>
                <a:spcPts val="190"/>
              </a:spcBef>
            </a:pPr>
            <a:r>
              <a:rPr lang="en-US"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dirty="0" smtClean="0">
                <a:solidFill>
                  <a:srgbClr val="FF3300"/>
                </a:solidFill>
              </a:rPr>
              <a:t>X </a:t>
            </a:r>
            <a:r>
              <a:rPr lang="en-US"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 indexing journals</a:t>
            </a:r>
            <a:endParaRPr sz="44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45720">
              <a:lnSpc>
                <a:spcPct val="100016"/>
              </a:lnSpc>
              <a:spcBef>
                <a:spcPts val="1981"/>
              </a:spcBef>
            </a:pPr>
            <a:r>
              <a:rPr lang="en-US"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dirty="0" smtClean="0">
                <a:solidFill>
                  <a:srgbClr val="FF3300"/>
                </a:solidFill>
              </a:rPr>
              <a:t>√</a:t>
            </a:r>
            <a:r>
              <a:rPr lang="en-US" sz="44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Indexed Journals</a:t>
            </a:r>
            <a:endParaRPr lang="en-US" sz="4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45720">
              <a:lnSpc>
                <a:spcPct val="100016"/>
              </a:lnSpc>
              <a:spcBef>
                <a:spcPts val="1981"/>
              </a:spcBef>
            </a:pP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1. </a:t>
            </a:r>
            <a:r>
              <a:rPr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Scopus Indexed Journals</a:t>
            </a:r>
            <a:endParaRPr lang="en-US" sz="44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45720">
              <a:lnSpc>
                <a:spcPct val="100016"/>
              </a:lnSpc>
              <a:spcBef>
                <a:spcPts val="1981"/>
              </a:spcBef>
            </a:pP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400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sz="4400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ISI</a:t>
            </a:r>
            <a:r>
              <a:rPr sz="4400" spc="-28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Indexed Journals</a:t>
            </a:r>
            <a:endParaRPr sz="4400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ject 2"/>
          <p:cNvSpPr/>
          <p:nvPr/>
        </p:nvSpPr>
        <p:spPr>
          <a:xfrm>
            <a:off x="7477796" y="465544"/>
            <a:ext cx="4416151" cy="20752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7537054" y="2562078"/>
            <a:ext cx="435689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Founded </a:t>
            </a:r>
            <a:r>
              <a:rPr lang="en-US" sz="28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Eugene Garfield in 1960. It was acquired by Thomson Scientific &amp; Healthcare in 1992</a:t>
            </a:r>
            <a:r>
              <a:rPr lang="en-US" sz="2800" dirty="0" smtClean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became known as </a:t>
            </a:r>
            <a:r>
              <a:rPr lang="en-US" sz="28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Thomson ISI</a:t>
            </a:r>
            <a:r>
              <a:rPr lang="en-US" sz="28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6341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819" y="201683"/>
            <a:ext cx="6954592" cy="5965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0" u="none" strike="noStrike" baseline="0" dirty="0" smtClean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Scopus Indexed Journals</a:t>
            </a:r>
          </a:p>
          <a:p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 to connect with </a:t>
            </a:r>
            <a:endParaRPr lang="en-US" sz="3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university’s server</a:t>
            </a:r>
            <a:endParaRPr lang="en-US" sz="3200" b="1" dirty="0">
              <a:solidFill>
                <a:srgbClr val="00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rgbClr val="00FF00"/>
                </a:solidFill>
                <a:latin typeface="Goudy Old Style"/>
                <a:cs typeface="Goudy Old Style"/>
              </a:rPr>
              <a:t>http</a:t>
            </a:r>
            <a:r>
              <a:rPr lang="en-US" sz="3200" b="1" dirty="0">
                <a:solidFill>
                  <a:srgbClr val="00FF00"/>
                </a:solidFill>
                <a:latin typeface="Goudy Old Style"/>
                <a:cs typeface="Goudy Old Style"/>
              </a:rPr>
              <a:t>://www.scopus.com</a:t>
            </a:r>
          </a:p>
          <a:p>
            <a:pPr marL="12821" marR="54872">
              <a:lnSpc>
                <a:spcPct val="100016"/>
              </a:lnSpc>
              <a:spcBef>
                <a:spcPts val="120"/>
              </a:spcBef>
            </a:pPr>
            <a:r>
              <a:rPr lang="en-US" sz="3200" b="1" dirty="0">
                <a:solidFill>
                  <a:srgbClr val="00FF00"/>
                </a:solidFill>
                <a:latin typeface="Goudy Old Style"/>
                <a:cs typeface="Goudy Old Style"/>
              </a:rPr>
              <a:t>Key in journal’s ISSN</a:t>
            </a:r>
          </a:p>
          <a:p>
            <a:pPr marL="12821" marR="54872">
              <a:lnSpc>
                <a:spcPct val="100016"/>
              </a:lnSpc>
              <a:spcBef>
                <a:spcPts val="120"/>
              </a:spcBef>
            </a:pPr>
            <a:r>
              <a:rPr lang="en-US" sz="3200" b="1" dirty="0">
                <a:solidFill>
                  <a:srgbClr val="00FF00"/>
                </a:solidFill>
                <a:latin typeface="Goudy Old Style"/>
                <a:cs typeface="Goudy Old Style"/>
              </a:rPr>
              <a:t>Select ISSN and search</a:t>
            </a:r>
            <a:endParaRPr lang="en-US" sz="3200" dirty="0">
              <a:solidFill>
                <a:srgbClr val="00FF00"/>
              </a:solidFill>
              <a:latin typeface="Goudy Old Style"/>
              <a:cs typeface="Goudy Old Style"/>
            </a:endParaRPr>
          </a:p>
          <a:p>
            <a:endParaRPr lang="en-US" sz="3200" b="1" dirty="0" smtClean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rabicPeriod"/>
            </a:pPr>
            <a:endParaRPr lang="en-US" sz="3200" b="1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rabicPeriod"/>
            </a:pPr>
            <a:endParaRPr lang="en-US" sz="4000" b="1" dirty="0" smtClean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rabicPeriod"/>
            </a:pPr>
            <a:endParaRPr lang="en-US" sz="4000" b="1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rabicPeriod"/>
            </a:pPr>
            <a:endParaRPr lang="en-US" sz="4000" dirty="0" smtClean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4" descr="https://sp.yimg.com/xj/th?id=OIP.Mb9abad629930f12e597aa2e4c824ab6co0&amp;pid=15.1&amp;P=0&amp;w=300&amp;h=300"/>
          <p:cNvSpPr>
            <a:spLocks noChangeAspect="1" noChangeArrowheads="1"/>
          </p:cNvSpPr>
          <p:nvPr/>
        </p:nvSpPr>
        <p:spPr bwMode="auto">
          <a:xfrm>
            <a:off x="7908657" y="13330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337" y="201683"/>
            <a:ext cx="6778667" cy="650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5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D defense ">
  <a:themeElements>
    <a:clrScheme name="PhD defense 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D defense 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hD defense 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D defense 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D defense 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D defense 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D defense 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D defense 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D defense 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D defense 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D defense 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D defense 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D defense 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D defense 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Acid , Base and Salt in Medical interest</Template>
  <TotalTime>2189</TotalTime>
  <Words>759</Words>
  <Application>Microsoft Office PowerPoint</Application>
  <PresentationFormat>Widescreen</PresentationFormat>
  <Paragraphs>99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Goudy Old Style</vt:lpstr>
      <vt:lpstr>Times New Roman</vt:lpstr>
      <vt:lpstr>PhD defense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Salih</dc:creator>
  <cp:lastModifiedBy>Dr. Salih</cp:lastModifiedBy>
  <cp:revision>136</cp:revision>
  <dcterms:created xsi:type="dcterms:W3CDTF">2015-12-25T02:14:33Z</dcterms:created>
  <dcterms:modified xsi:type="dcterms:W3CDTF">2015-12-28T14:04:20Z</dcterms:modified>
</cp:coreProperties>
</file>